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7" r:id="rId2"/>
    <p:sldId id="263" r:id="rId3"/>
    <p:sldId id="266" r:id="rId4"/>
    <p:sldId id="267" r:id="rId5"/>
    <p:sldId id="269" r:id="rId6"/>
    <p:sldId id="270" r:id="rId7"/>
    <p:sldId id="271" r:id="rId8"/>
    <p:sldId id="272" r:id="rId9"/>
    <p:sldId id="273" r:id="rId10"/>
    <p:sldId id="268"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26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7A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5" autoAdjust="0"/>
    <p:restoredTop sz="96327"/>
  </p:normalViewPr>
  <p:slideViewPr>
    <p:cSldViewPr snapToGrid="0" snapToObjects="1" showGuides="1">
      <p:cViewPr varScale="1">
        <p:scale>
          <a:sx n="111" d="100"/>
          <a:sy n="111" d="100"/>
        </p:scale>
        <p:origin x="53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FBAB77-81C7-4CF4-90D5-19A6453107A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5C32CE66-DB09-4B58-A0D5-9622C591EC62}">
      <dgm:prSet phldrT="[Text]"/>
      <dgm:spPr>
        <a:solidFill>
          <a:schemeClr val="tx1"/>
        </a:solidFill>
      </dgm:spPr>
      <dgm:t>
        <a:bodyPr/>
        <a:lstStyle/>
        <a:p>
          <a:r>
            <a:rPr lang="en-US" dirty="0"/>
            <a:t>Chemical</a:t>
          </a:r>
        </a:p>
      </dgm:t>
    </dgm:pt>
    <dgm:pt modelId="{CB49734B-2FA7-4EAF-AEAC-A9CA822DB337}" type="parTrans" cxnId="{1F25E093-22A0-46DE-A2C5-6AF6ADB58EDC}">
      <dgm:prSet/>
      <dgm:spPr/>
      <dgm:t>
        <a:bodyPr/>
        <a:lstStyle/>
        <a:p>
          <a:endParaRPr lang="en-US"/>
        </a:p>
      </dgm:t>
    </dgm:pt>
    <dgm:pt modelId="{8ECDA53D-12D9-4EC1-8903-E61C6C30F76D}" type="sibTrans" cxnId="{1F25E093-22A0-46DE-A2C5-6AF6ADB58EDC}">
      <dgm:prSet/>
      <dgm:spPr/>
      <dgm:t>
        <a:bodyPr/>
        <a:lstStyle/>
        <a:p>
          <a:endParaRPr lang="en-US"/>
        </a:p>
      </dgm:t>
    </dgm:pt>
    <dgm:pt modelId="{FA73E31D-1ABA-42BB-8BF0-BED6217FB46C}">
      <dgm:prSet phldrT="[Text]"/>
      <dgm:spPr/>
      <dgm:t>
        <a:bodyPr/>
        <a:lstStyle/>
        <a:p>
          <a:r>
            <a:rPr lang="en-US" dirty="0"/>
            <a:t>Physical</a:t>
          </a:r>
        </a:p>
      </dgm:t>
    </dgm:pt>
    <dgm:pt modelId="{3506DE30-8005-4CC2-9D90-9260B5772061}" type="parTrans" cxnId="{FFA3E709-789E-427B-BD4D-78FDA0627D81}">
      <dgm:prSet/>
      <dgm:spPr>
        <a:ln>
          <a:solidFill>
            <a:schemeClr val="tx1"/>
          </a:solidFill>
        </a:ln>
      </dgm:spPr>
      <dgm:t>
        <a:bodyPr/>
        <a:lstStyle/>
        <a:p>
          <a:endParaRPr lang="en-US" dirty="0"/>
        </a:p>
      </dgm:t>
    </dgm:pt>
    <dgm:pt modelId="{103A34FA-1324-42A2-8939-474CE11AA354}" type="sibTrans" cxnId="{FFA3E709-789E-427B-BD4D-78FDA0627D81}">
      <dgm:prSet/>
      <dgm:spPr/>
      <dgm:t>
        <a:bodyPr/>
        <a:lstStyle/>
        <a:p>
          <a:endParaRPr lang="en-US"/>
        </a:p>
      </dgm:t>
    </dgm:pt>
    <dgm:pt modelId="{C2A38DDE-E960-4426-8A56-13201C8E1319}">
      <dgm:prSet phldrT="[Text]"/>
      <dgm:spPr>
        <a:solidFill>
          <a:schemeClr val="accent3"/>
        </a:solidFill>
      </dgm:spPr>
      <dgm:t>
        <a:bodyPr/>
        <a:lstStyle/>
        <a:p>
          <a:r>
            <a:rPr lang="en-US" dirty="0"/>
            <a:t>Health</a:t>
          </a:r>
        </a:p>
      </dgm:t>
    </dgm:pt>
    <dgm:pt modelId="{B1B37C70-4B02-4596-B3BE-31216CC41A0E}" type="parTrans" cxnId="{D4935CE1-1B7A-4E21-9F3A-798624687F6C}">
      <dgm:prSet/>
      <dgm:spPr>
        <a:ln>
          <a:solidFill>
            <a:schemeClr val="tx1"/>
          </a:solidFill>
        </a:ln>
      </dgm:spPr>
      <dgm:t>
        <a:bodyPr/>
        <a:lstStyle/>
        <a:p>
          <a:endParaRPr lang="en-US" dirty="0"/>
        </a:p>
      </dgm:t>
    </dgm:pt>
    <dgm:pt modelId="{B30DE330-7E38-4297-B916-0D70A8FB7551}" type="sibTrans" cxnId="{D4935CE1-1B7A-4E21-9F3A-798624687F6C}">
      <dgm:prSet/>
      <dgm:spPr/>
      <dgm:t>
        <a:bodyPr/>
        <a:lstStyle/>
        <a:p>
          <a:endParaRPr lang="en-US"/>
        </a:p>
      </dgm:t>
    </dgm:pt>
    <dgm:pt modelId="{EC4EEF20-DB6F-40AE-9C5E-A7A4F8A02CDA}" type="pres">
      <dgm:prSet presAssocID="{F3FBAB77-81C7-4CF4-90D5-19A6453107AF}" presName="diagram" presStyleCnt="0">
        <dgm:presLayoutVars>
          <dgm:chPref val="1"/>
          <dgm:dir/>
          <dgm:animOne val="branch"/>
          <dgm:animLvl val="lvl"/>
          <dgm:resizeHandles val="exact"/>
        </dgm:presLayoutVars>
      </dgm:prSet>
      <dgm:spPr/>
    </dgm:pt>
    <dgm:pt modelId="{23879889-B97A-4E70-91A2-3B3DC473EEEC}" type="pres">
      <dgm:prSet presAssocID="{5C32CE66-DB09-4B58-A0D5-9622C591EC62}" presName="root1" presStyleCnt="0"/>
      <dgm:spPr/>
    </dgm:pt>
    <dgm:pt modelId="{FBDD6666-DAE9-44E1-8704-E6C24BCF443B}" type="pres">
      <dgm:prSet presAssocID="{5C32CE66-DB09-4B58-A0D5-9622C591EC62}" presName="LevelOneTextNode" presStyleLbl="node0" presStyleIdx="0" presStyleCnt="1">
        <dgm:presLayoutVars>
          <dgm:chPref val="3"/>
        </dgm:presLayoutVars>
      </dgm:prSet>
      <dgm:spPr/>
    </dgm:pt>
    <dgm:pt modelId="{B900EB35-C31A-405F-A117-2083C24E458D}" type="pres">
      <dgm:prSet presAssocID="{5C32CE66-DB09-4B58-A0D5-9622C591EC62}" presName="level2hierChild" presStyleCnt="0"/>
      <dgm:spPr/>
    </dgm:pt>
    <dgm:pt modelId="{DBDC85FD-F625-4A1E-B7F9-75E5AD125876}" type="pres">
      <dgm:prSet presAssocID="{3506DE30-8005-4CC2-9D90-9260B5772061}" presName="conn2-1" presStyleLbl="parChTrans1D2" presStyleIdx="0" presStyleCnt="2"/>
      <dgm:spPr/>
    </dgm:pt>
    <dgm:pt modelId="{E7B8EA49-8BBC-48F0-950B-630401AA411E}" type="pres">
      <dgm:prSet presAssocID="{3506DE30-8005-4CC2-9D90-9260B5772061}" presName="connTx" presStyleLbl="parChTrans1D2" presStyleIdx="0" presStyleCnt="2"/>
      <dgm:spPr/>
    </dgm:pt>
    <dgm:pt modelId="{2C8203C8-5502-464E-87D9-CB6A12E38751}" type="pres">
      <dgm:prSet presAssocID="{FA73E31D-1ABA-42BB-8BF0-BED6217FB46C}" presName="root2" presStyleCnt="0"/>
      <dgm:spPr/>
    </dgm:pt>
    <dgm:pt modelId="{2CF3E53A-D1E6-4425-A52E-8D7ED3A50C82}" type="pres">
      <dgm:prSet presAssocID="{FA73E31D-1ABA-42BB-8BF0-BED6217FB46C}" presName="LevelTwoTextNode" presStyleLbl="node2" presStyleIdx="0" presStyleCnt="2">
        <dgm:presLayoutVars>
          <dgm:chPref val="3"/>
        </dgm:presLayoutVars>
      </dgm:prSet>
      <dgm:spPr/>
    </dgm:pt>
    <dgm:pt modelId="{CEDA1ECC-0E08-4BF8-AFD3-F224F33EBAF9}" type="pres">
      <dgm:prSet presAssocID="{FA73E31D-1ABA-42BB-8BF0-BED6217FB46C}" presName="level3hierChild" presStyleCnt="0"/>
      <dgm:spPr/>
    </dgm:pt>
    <dgm:pt modelId="{003F566C-CF14-4A73-9B31-C93AC478C5FA}" type="pres">
      <dgm:prSet presAssocID="{B1B37C70-4B02-4596-B3BE-31216CC41A0E}" presName="conn2-1" presStyleLbl="parChTrans1D2" presStyleIdx="1" presStyleCnt="2"/>
      <dgm:spPr/>
    </dgm:pt>
    <dgm:pt modelId="{E9D8C940-15DC-4C3A-B7C9-090E084804C1}" type="pres">
      <dgm:prSet presAssocID="{B1B37C70-4B02-4596-B3BE-31216CC41A0E}" presName="connTx" presStyleLbl="parChTrans1D2" presStyleIdx="1" presStyleCnt="2"/>
      <dgm:spPr/>
    </dgm:pt>
    <dgm:pt modelId="{8EFF3ED8-DB5A-4C1A-9B97-793B9DDC8DA8}" type="pres">
      <dgm:prSet presAssocID="{C2A38DDE-E960-4426-8A56-13201C8E1319}" presName="root2" presStyleCnt="0"/>
      <dgm:spPr/>
    </dgm:pt>
    <dgm:pt modelId="{FCE3C1F4-640E-4AEA-8A77-A006769DFBC6}" type="pres">
      <dgm:prSet presAssocID="{C2A38DDE-E960-4426-8A56-13201C8E1319}" presName="LevelTwoTextNode" presStyleLbl="node2" presStyleIdx="1" presStyleCnt="2">
        <dgm:presLayoutVars>
          <dgm:chPref val="3"/>
        </dgm:presLayoutVars>
      </dgm:prSet>
      <dgm:spPr/>
    </dgm:pt>
    <dgm:pt modelId="{FD113750-3C4F-49AE-A834-1F77C1733ABB}" type="pres">
      <dgm:prSet presAssocID="{C2A38DDE-E960-4426-8A56-13201C8E1319}" presName="level3hierChild" presStyleCnt="0"/>
      <dgm:spPr/>
    </dgm:pt>
  </dgm:ptLst>
  <dgm:cxnLst>
    <dgm:cxn modelId="{FFA3E709-789E-427B-BD4D-78FDA0627D81}" srcId="{5C32CE66-DB09-4B58-A0D5-9622C591EC62}" destId="{FA73E31D-1ABA-42BB-8BF0-BED6217FB46C}" srcOrd="0" destOrd="0" parTransId="{3506DE30-8005-4CC2-9D90-9260B5772061}" sibTransId="{103A34FA-1324-42A2-8939-474CE11AA354}"/>
    <dgm:cxn modelId="{2369DC84-1A46-4D5E-8914-7D29B76200C7}" type="presOf" srcId="{3506DE30-8005-4CC2-9D90-9260B5772061}" destId="{DBDC85FD-F625-4A1E-B7F9-75E5AD125876}" srcOrd="0" destOrd="0" presId="urn:microsoft.com/office/officeart/2005/8/layout/hierarchy2"/>
    <dgm:cxn modelId="{EA58B188-B6AF-4DFB-93E7-5369FE22134E}" type="presOf" srcId="{FA73E31D-1ABA-42BB-8BF0-BED6217FB46C}" destId="{2CF3E53A-D1E6-4425-A52E-8D7ED3A50C82}" srcOrd="0" destOrd="0" presId="urn:microsoft.com/office/officeart/2005/8/layout/hierarchy2"/>
    <dgm:cxn modelId="{9C642191-2024-4512-923B-D6DFCDD03337}" type="presOf" srcId="{C2A38DDE-E960-4426-8A56-13201C8E1319}" destId="{FCE3C1F4-640E-4AEA-8A77-A006769DFBC6}" srcOrd="0" destOrd="0" presId="urn:microsoft.com/office/officeart/2005/8/layout/hierarchy2"/>
    <dgm:cxn modelId="{1F25E093-22A0-46DE-A2C5-6AF6ADB58EDC}" srcId="{F3FBAB77-81C7-4CF4-90D5-19A6453107AF}" destId="{5C32CE66-DB09-4B58-A0D5-9622C591EC62}" srcOrd="0" destOrd="0" parTransId="{CB49734B-2FA7-4EAF-AEAC-A9CA822DB337}" sibTransId="{8ECDA53D-12D9-4EC1-8903-E61C6C30F76D}"/>
    <dgm:cxn modelId="{BD4A01C8-2450-44FA-9C7A-A408E554C543}" type="presOf" srcId="{5C32CE66-DB09-4B58-A0D5-9622C591EC62}" destId="{FBDD6666-DAE9-44E1-8704-E6C24BCF443B}" srcOrd="0" destOrd="0" presId="urn:microsoft.com/office/officeart/2005/8/layout/hierarchy2"/>
    <dgm:cxn modelId="{CA1498C8-87F3-42F9-BC4B-94F9E22C370E}" type="presOf" srcId="{B1B37C70-4B02-4596-B3BE-31216CC41A0E}" destId="{003F566C-CF14-4A73-9B31-C93AC478C5FA}" srcOrd="0" destOrd="0" presId="urn:microsoft.com/office/officeart/2005/8/layout/hierarchy2"/>
    <dgm:cxn modelId="{AEF259D9-62E6-46CE-A98A-6757EA794F15}" type="presOf" srcId="{B1B37C70-4B02-4596-B3BE-31216CC41A0E}" destId="{E9D8C940-15DC-4C3A-B7C9-090E084804C1}" srcOrd="1" destOrd="0" presId="urn:microsoft.com/office/officeart/2005/8/layout/hierarchy2"/>
    <dgm:cxn modelId="{D4935CE1-1B7A-4E21-9F3A-798624687F6C}" srcId="{5C32CE66-DB09-4B58-A0D5-9622C591EC62}" destId="{C2A38DDE-E960-4426-8A56-13201C8E1319}" srcOrd="1" destOrd="0" parTransId="{B1B37C70-4B02-4596-B3BE-31216CC41A0E}" sibTransId="{B30DE330-7E38-4297-B916-0D70A8FB7551}"/>
    <dgm:cxn modelId="{D16173E3-5C75-45EF-BE15-8E2FB39C226E}" type="presOf" srcId="{F3FBAB77-81C7-4CF4-90D5-19A6453107AF}" destId="{EC4EEF20-DB6F-40AE-9C5E-A7A4F8A02CDA}" srcOrd="0" destOrd="0" presId="urn:microsoft.com/office/officeart/2005/8/layout/hierarchy2"/>
    <dgm:cxn modelId="{490A96F3-0A24-4D01-A296-43E1F3859A18}" type="presOf" srcId="{3506DE30-8005-4CC2-9D90-9260B5772061}" destId="{E7B8EA49-8BBC-48F0-950B-630401AA411E}" srcOrd="1" destOrd="0" presId="urn:microsoft.com/office/officeart/2005/8/layout/hierarchy2"/>
    <dgm:cxn modelId="{635829AE-975C-4071-86E9-8FA5CB48E28C}" type="presParOf" srcId="{EC4EEF20-DB6F-40AE-9C5E-A7A4F8A02CDA}" destId="{23879889-B97A-4E70-91A2-3B3DC473EEEC}" srcOrd="0" destOrd="0" presId="urn:microsoft.com/office/officeart/2005/8/layout/hierarchy2"/>
    <dgm:cxn modelId="{BC1EC404-2A0C-4099-B87C-1ADBF0B94605}" type="presParOf" srcId="{23879889-B97A-4E70-91A2-3B3DC473EEEC}" destId="{FBDD6666-DAE9-44E1-8704-E6C24BCF443B}" srcOrd="0" destOrd="0" presId="urn:microsoft.com/office/officeart/2005/8/layout/hierarchy2"/>
    <dgm:cxn modelId="{AE2F2104-39AD-44B9-A8CA-62BBDEF054AC}" type="presParOf" srcId="{23879889-B97A-4E70-91A2-3B3DC473EEEC}" destId="{B900EB35-C31A-405F-A117-2083C24E458D}" srcOrd="1" destOrd="0" presId="urn:microsoft.com/office/officeart/2005/8/layout/hierarchy2"/>
    <dgm:cxn modelId="{8D3CB83B-9DAB-401E-8B97-E02F738A659B}" type="presParOf" srcId="{B900EB35-C31A-405F-A117-2083C24E458D}" destId="{DBDC85FD-F625-4A1E-B7F9-75E5AD125876}" srcOrd="0" destOrd="0" presId="urn:microsoft.com/office/officeart/2005/8/layout/hierarchy2"/>
    <dgm:cxn modelId="{BC75E0CE-4806-4CD7-8034-9527ACCE70EA}" type="presParOf" srcId="{DBDC85FD-F625-4A1E-B7F9-75E5AD125876}" destId="{E7B8EA49-8BBC-48F0-950B-630401AA411E}" srcOrd="0" destOrd="0" presId="urn:microsoft.com/office/officeart/2005/8/layout/hierarchy2"/>
    <dgm:cxn modelId="{24F6E2E6-048A-4747-BF37-299F82EE9DCA}" type="presParOf" srcId="{B900EB35-C31A-405F-A117-2083C24E458D}" destId="{2C8203C8-5502-464E-87D9-CB6A12E38751}" srcOrd="1" destOrd="0" presId="urn:microsoft.com/office/officeart/2005/8/layout/hierarchy2"/>
    <dgm:cxn modelId="{8F40016C-2D6B-4A74-8EC9-276B19D976C1}" type="presParOf" srcId="{2C8203C8-5502-464E-87D9-CB6A12E38751}" destId="{2CF3E53A-D1E6-4425-A52E-8D7ED3A50C82}" srcOrd="0" destOrd="0" presId="urn:microsoft.com/office/officeart/2005/8/layout/hierarchy2"/>
    <dgm:cxn modelId="{D55298D0-FDF9-41AD-BD41-24F38C997C28}" type="presParOf" srcId="{2C8203C8-5502-464E-87D9-CB6A12E38751}" destId="{CEDA1ECC-0E08-4BF8-AFD3-F224F33EBAF9}" srcOrd="1" destOrd="0" presId="urn:microsoft.com/office/officeart/2005/8/layout/hierarchy2"/>
    <dgm:cxn modelId="{594F978C-3DA1-490D-8B84-1F5D96EEDE30}" type="presParOf" srcId="{B900EB35-C31A-405F-A117-2083C24E458D}" destId="{003F566C-CF14-4A73-9B31-C93AC478C5FA}" srcOrd="2" destOrd="0" presId="urn:microsoft.com/office/officeart/2005/8/layout/hierarchy2"/>
    <dgm:cxn modelId="{DEBD3256-A296-44FA-8E68-6CC8EF8F114C}" type="presParOf" srcId="{003F566C-CF14-4A73-9B31-C93AC478C5FA}" destId="{E9D8C940-15DC-4C3A-B7C9-090E084804C1}" srcOrd="0" destOrd="0" presId="urn:microsoft.com/office/officeart/2005/8/layout/hierarchy2"/>
    <dgm:cxn modelId="{EC9C9D54-D59D-4137-B817-02FF19523FBF}" type="presParOf" srcId="{B900EB35-C31A-405F-A117-2083C24E458D}" destId="{8EFF3ED8-DB5A-4C1A-9B97-793B9DDC8DA8}" srcOrd="3" destOrd="0" presId="urn:microsoft.com/office/officeart/2005/8/layout/hierarchy2"/>
    <dgm:cxn modelId="{06CBEBC7-0C17-4E29-AD2E-5F2838790B18}" type="presParOf" srcId="{8EFF3ED8-DB5A-4C1A-9B97-793B9DDC8DA8}" destId="{FCE3C1F4-640E-4AEA-8A77-A006769DFBC6}" srcOrd="0" destOrd="0" presId="urn:microsoft.com/office/officeart/2005/8/layout/hierarchy2"/>
    <dgm:cxn modelId="{820EE450-96F7-47C0-97D9-69057BA1F0A3}" type="presParOf" srcId="{8EFF3ED8-DB5A-4C1A-9B97-793B9DDC8DA8}" destId="{FD113750-3C4F-49AE-A834-1F77C1733AB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840582C-78EB-4897-97E8-18E6C471F12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181F06A-9728-4E12-B654-3032FDBB9EE4}">
      <dgm:prSet phldrT="[Text]"/>
      <dgm:spPr/>
      <dgm:t>
        <a:bodyPr/>
        <a:lstStyle/>
        <a:p>
          <a:r>
            <a:rPr lang="en-US" b="1" dirty="0"/>
            <a:t>Pictogram</a:t>
          </a:r>
        </a:p>
      </dgm:t>
    </dgm:pt>
    <dgm:pt modelId="{99B29558-4B20-4017-9DD4-4EC352F3E31E}" type="parTrans" cxnId="{E43F9828-C011-43E9-8DD8-F006E5445794}">
      <dgm:prSet/>
      <dgm:spPr/>
      <dgm:t>
        <a:bodyPr/>
        <a:lstStyle/>
        <a:p>
          <a:endParaRPr lang="en-US"/>
        </a:p>
      </dgm:t>
    </dgm:pt>
    <dgm:pt modelId="{DB949F17-6883-44E6-B9D9-4C5B095E70E3}" type="sibTrans" cxnId="{E43F9828-C011-43E9-8DD8-F006E5445794}">
      <dgm:prSet/>
      <dgm:spPr/>
      <dgm:t>
        <a:bodyPr/>
        <a:lstStyle/>
        <a:p>
          <a:endParaRPr lang="en-US"/>
        </a:p>
      </dgm:t>
    </dgm:pt>
    <dgm:pt modelId="{36E9C077-8CD4-4B36-AA57-86E8B802227C}">
      <dgm:prSet phldrT="[Text]"/>
      <dgm:spPr/>
      <dgm:t>
        <a:bodyPr/>
        <a:lstStyle/>
        <a:p>
          <a:r>
            <a:rPr lang="en-US" b="1" dirty="0"/>
            <a:t>Description</a:t>
          </a:r>
        </a:p>
      </dgm:t>
    </dgm:pt>
    <dgm:pt modelId="{BD7389D3-C19D-413E-8F21-470ACFE6DEBF}" type="parTrans" cxnId="{7C2101C7-7397-4B99-9DE9-7812E1C6E9C9}">
      <dgm:prSet/>
      <dgm:spPr/>
      <dgm:t>
        <a:bodyPr/>
        <a:lstStyle/>
        <a:p>
          <a:endParaRPr lang="en-US"/>
        </a:p>
      </dgm:t>
    </dgm:pt>
    <dgm:pt modelId="{91654859-A8AA-4BAD-A2A0-7AE4B4F00D75}" type="sibTrans" cxnId="{7C2101C7-7397-4B99-9DE9-7812E1C6E9C9}">
      <dgm:prSet/>
      <dgm:spPr/>
      <dgm:t>
        <a:bodyPr/>
        <a:lstStyle/>
        <a:p>
          <a:endParaRPr lang="en-US"/>
        </a:p>
      </dgm:t>
    </dgm:pt>
    <dgm:pt modelId="{1F3EB19B-75B4-4CA9-B167-1AC1DE2011D3}">
      <dgm:prSet phldrT="[Text]"/>
      <dgm:spPr/>
      <dgm:t>
        <a:bodyPr/>
        <a:lstStyle/>
        <a:p>
          <a:r>
            <a:rPr lang="en-US" b="1" dirty="0"/>
            <a:t>Examples</a:t>
          </a:r>
        </a:p>
      </dgm:t>
    </dgm:pt>
    <dgm:pt modelId="{8E5E1F15-74EB-48B0-AB59-FE1083D8535B}" type="parTrans" cxnId="{BC85B8DE-DEA5-433D-AA7B-6B8E6B733EF0}">
      <dgm:prSet/>
      <dgm:spPr/>
      <dgm:t>
        <a:bodyPr/>
        <a:lstStyle/>
        <a:p>
          <a:endParaRPr lang="en-US"/>
        </a:p>
      </dgm:t>
    </dgm:pt>
    <dgm:pt modelId="{44D55B98-2809-439E-8D51-F950B719ACC8}" type="sibTrans" cxnId="{BC85B8DE-DEA5-433D-AA7B-6B8E6B733EF0}">
      <dgm:prSet/>
      <dgm:spPr/>
      <dgm:t>
        <a:bodyPr/>
        <a:lstStyle/>
        <a:p>
          <a:endParaRPr lang="en-US"/>
        </a:p>
      </dgm:t>
    </dgm:pt>
    <dgm:pt modelId="{936255BA-40E4-4332-BC85-24F55DE50CB5}">
      <dgm:prSet phldrT="[Text]"/>
      <dgm:spPr/>
      <dgm:t>
        <a:bodyPr/>
        <a:lstStyle/>
        <a:p>
          <a:r>
            <a:rPr lang="en-US" b="1" u="sng" dirty="0"/>
            <a:t>Explosion Hazard</a:t>
          </a:r>
          <a:r>
            <a:rPr lang="en-US" b="0" u="sng" dirty="0"/>
            <a:t>: </a:t>
          </a:r>
          <a:r>
            <a:rPr lang="en-US" dirty="0"/>
            <a:t>Volatile material that at a specific flashpoint will vaporize to form an ignitable mixture.</a:t>
          </a:r>
          <a:endParaRPr lang="en-US" b="0" u="sng" dirty="0"/>
        </a:p>
      </dgm:t>
    </dgm:pt>
    <dgm:pt modelId="{C255821E-A4DE-4274-9E71-D9257E7F8E58}" type="parTrans" cxnId="{E580F14A-EC70-4D4E-AF95-AF14DFA4DA6C}">
      <dgm:prSet/>
      <dgm:spPr/>
      <dgm:t>
        <a:bodyPr/>
        <a:lstStyle/>
        <a:p>
          <a:endParaRPr lang="en-US"/>
        </a:p>
      </dgm:t>
    </dgm:pt>
    <dgm:pt modelId="{564BFF65-7205-4D92-984F-6A3FDEC3641F}" type="sibTrans" cxnId="{E580F14A-EC70-4D4E-AF95-AF14DFA4DA6C}">
      <dgm:prSet/>
      <dgm:spPr/>
      <dgm:t>
        <a:bodyPr/>
        <a:lstStyle/>
        <a:p>
          <a:endParaRPr lang="en-US"/>
        </a:p>
      </dgm:t>
    </dgm:pt>
    <dgm:pt modelId="{84A1E9E5-5FE6-4C27-86D3-CDF02B6FC037}">
      <dgm:prSet phldrT="[Text]"/>
      <dgm:spPr/>
      <dgm:t>
        <a:bodyPr/>
        <a:lstStyle/>
        <a:p>
          <a:r>
            <a:rPr lang="en-US" dirty="0"/>
            <a:t>Exploding Bomb</a:t>
          </a:r>
        </a:p>
      </dgm:t>
    </dgm:pt>
    <dgm:pt modelId="{7BD2CB39-E391-45BE-B40C-A4E17283D478}" type="parTrans" cxnId="{29422BAB-FD65-451E-8490-A6DED133C7E4}">
      <dgm:prSet/>
      <dgm:spPr/>
      <dgm:t>
        <a:bodyPr/>
        <a:lstStyle/>
        <a:p>
          <a:endParaRPr lang="en-US"/>
        </a:p>
      </dgm:t>
    </dgm:pt>
    <dgm:pt modelId="{3A9B7DD9-85ED-48BD-9569-B06744AB6E65}" type="sibTrans" cxnId="{29422BAB-FD65-451E-8490-A6DED133C7E4}">
      <dgm:prSet/>
      <dgm:spPr/>
      <dgm:t>
        <a:bodyPr/>
        <a:lstStyle/>
        <a:p>
          <a:endParaRPr lang="en-US"/>
        </a:p>
      </dgm:t>
    </dgm:pt>
    <dgm:pt modelId="{58A36ADD-24B0-456E-ADA6-B2E5F78D2259}">
      <dgm:prSet phldrT="[Text]"/>
      <dgm:spPr/>
      <dgm:t>
        <a:bodyPr/>
        <a:lstStyle/>
        <a:p>
          <a:r>
            <a:rPr lang="en-US" dirty="0"/>
            <a:t>Fertilizers</a:t>
          </a:r>
        </a:p>
      </dgm:t>
    </dgm:pt>
    <dgm:pt modelId="{50F3305D-3E94-4381-BD2D-67A264978C1E}" type="parTrans" cxnId="{B8504200-57BF-4EB0-9D78-BF030E8636BA}">
      <dgm:prSet/>
      <dgm:spPr/>
      <dgm:t>
        <a:bodyPr/>
        <a:lstStyle/>
        <a:p>
          <a:endParaRPr lang="en-US"/>
        </a:p>
      </dgm:t>
    </dgm:pt>
    <dgm:pt modelId="{46A4958D-9E12-4AC5-BA85-019C1B6995F6}" type="sibTrans" cxnId="{B8504200-57BF-4EB0-9D78-BF030E8636BA}">
      <dgm:prSet/>
      <dgm:spPr/>
      <dgm:t>
        <a:bodyPr/>
        <a:lstStyle/>
        <a:p>
          <a:endParaRPr lang="en-US"/>
        </a:p>
      </dgm:t>
    </dgm:pt>
    <dgm:pt modelId="{5FB78E50-6B06-484C-9D9A-716A4EF4D4B6}">
      <dgm:prSet/>
      <dgm:spPr/>
      <dgm:t>
        <a:bodyPr/>
        <a:lstStyle/>
        <a:p>
          <a:r>
            <a:rPr lang="en-US"/>
            <a:t>Munitions </a:t>
          </a:r>
          <a:endParaRPr lang="en-US" dirty="0"/>
        </a:p>
      </dgm:t>
    </dgm:pt>
    <dgm:pt modelId="{858370DC-7854-4B53-A81B-DBBCC5C80D1F}" type="parTrans" cxnId="{6F386332-5055-41E8-8364-B464DA8D6A32}">
      <dgm:prSet/>
      <dgm:spPr/>
      <dgm:t>
        <a:bodyPr/>
        <a:lstStyle/>
        <a:p>
          <a:endParaRPr lang="en-US"/>
        </a:p>
      </dgm:t>
    </dgm:pt>
    <dgm:pt modelId="{7E7DECFD-A956-485B-BC90-E6BE0A934E1E}" type="sibTrans" cxnId="{6F386332-5055-41E8-8364-B464DA8D6A32}">
      <dgm:prSet/>
      <dgm:spPr/>
      <dgm:t>
        <a:bodyPr/>
        <a:lstStyle/>
        <a:p>
          <a:endParaRPr lang="en-US"/>
        </a:p>
      </dgm:t>
    </dgm:pt>
    <dgm:pt modelId="{DEAFA9CE-FC2D-491D-95A6-0C3F119AA496}">
      <dgm:prSet/>
      <dgm:spPr/>
      <dgm:t>
        <a:bodyPr/>
        <a:lstStyle/>
        <a:p>
          <a:r>
            <a:rPr lang="en-US" dirty="0"/>
            <a:t>Carpet cleaners</a:t>
          </a:r>
        </a:p>
      </dgm:t>
    </dgm:pt>
    <dgm:pt modelId="{2FA5BA18-0770-4C52-9516-A131441A6B76}" type="parTrans" cxnId="{629A9160-A4D6-45F2-86ED-E2242FA20CAD}">
      <dgm:prSet/>
      <dgm:spPr/>
      <dgm:t>
        <a:bodyPr/>
        <a:lstStyle/>
        <a:p>
          <a:endParaRPr lang="en-US"/>
        </a:p>
      </dgm:t>
    </dgm:pt>
    <dgm:pt modelId="{B9A6D0DF-A7A0-41AE-8918-C1CC77E2D191}" type="sibTrans" cxnId="{629A9160-A4D6-45F2-86ED-E2242FA20CAD}">
      <dgm:prSet/>
      <dgm:spPr/>
      <dgm:t>
        <a:bodyPr/>
        <a:lstStyle/>
        <a:p>
          <a:endParaRPr lang="en-US"/>
        </a:p>
      </dgm:t>
    </dgm:pt>
    <dgm:pt modelId="{053A495F-980C-4CAA-AFE2-000E936609D7}">
      <dgm:prSet/>
      <dgm:spPr/>
      <dgm:t>
        <a:bodyPr/>
        <a:lstStyle/>
        <a:p>
          <a:r>
            <a:rPr lang="en-US"/>
            <a:t>Caulking compounds</a:t>
          </a:r>
          <a:endParaRPr lang="en-US" dirty="0"/>
        </a:p>
      </dgm:t>
    </dgm:pt>
    <dgm:pt modelId="{21477C58-2A05-4E5C-A280-935C151FDCB5}" type="parTrans" cxnId="{0C9F1A8E-931F-4431-8D16-56FA7901A7D1}">
      <dgm:prSet/>
      <dgm:spPr/>
      <dgm:t>
        <a:bodyPr/>
        <a:lstStyle/>
        <a:p>
          <a:endParaRPr lang="en-US"/>
        </a:p>
      </dgm:t>
    </dgm:pt>
    <dgm:pt modelId="{2CD24FE0-4D20-4AFC-B773-1F8EA2162966}" type="sibTrans" cxnId="{0C9F1A8E-931F-4431-8D16-56FA7901A7D1}">
      <dgm:prSet/>
      <dgm:spPr/>
      <dgm:t>
        <a:bodyPr/>
        <a:lstStyle/>
        <a:p>
          <a:endParaRPr lang="en-US"/>
        </a:p>
      </dgm:t>
    </dgm:pt>
    <dgm:pt modelId="{0658C2D4-9EED-474D-A7D9-239A7BDF2531}">
      <dgm:prSet/>
      <dgm:spPr/>
      <dgm:t>
        <a:bodyPr/>
        <a:lstStyle/>
        <a:p>
          <a:r>
            <a:rPr lang="en-US"/>
            <a:t>MEKP (polymer catalyst)</a:t>
          </a:r>
          <a:endParaRPr lang="en-US" dirty="0"/>
        </a:p>
      </dgm:t>
    </dgm:pt>
    <dgm:pt modelId="{FB73A1E1-42A6-4DBD-B2D7-8A10470BAE81}" type="parTrans" cxnId="{824D7CC7-9871-4F39-8CC7-7748D6DE76EE}">
      <dgm:prSet/>
      <dgm:spPr/>
      <dgm:t>
        <a:bodyPr/>
        <a:lstStyle/>
        <a:p>
          <a:endParaRPr lang="en-US"/>
        </a:p>
      </dgm:t>
    </dgm:pt>
    <dgm:pt modelId="{9ED0E343-9B6A-45C2-B696-CA0EB49E2E1E}" type="sibTrans" cxnId="{824D7CC7-9871-4F39-8CC7-7748D6DE76EE}">
      <dgm:prSet/>
      <dgm:spPr/>
      <dgm:t>
        <a:bodyPr/>
        <a:lstStyle/>
        <a:p>
          <a:endParaRPr lang="en-US"/>
        </a:p>
      </dgm:t>
    </dgm:pt>
    <dgm:pt modelId="{E2667C57-6063-434D-9C33-D02A914F0E91}" type="pres">
      <dgm:prSet presAssocID="{0840582C-78EB-4897-97E8-18E6C471F121}" presName="linear" presStyleCnt="0">
        <dgm:presLayoutVars>
          <dgm:dir/>
          <dgm:animLvl val="lvl"/>
          <dgm:resizeHandles val="exact"/>
        </dgm:presLayoutVars>
      </dgm:prSet>
      <dgm:spPr/>
    </dgm:pt>
    <dgm:pt modelId="{5F44A6A9-33FF-4E37-B5BB-5F6730E07991}" type="pres">
      <dgm:prSet presAssocID="{2181F06A-9728-4E12-B654-3032FDBB9EE4}" presName="parentLin" presStyleCnt="0"/>
      <dgm:spPr/>
    </dgm:pt>
    <dgm:pt modelId="{0E274E45-7833-4010-A8C0-DE62751B7F47}" type="pres">
      <dgm:prSet presAssocID="{2181F06A-9728-4E12-B654-3032FDBB9EE4}" presName="parentLeftMargin" presStyleLbl="node1" presStyleIdx="0" presStyleCnt="3"/>
      <dgm:spPr/>
    </dgm:pt>
    <dgm:pt modelId="{354BE68C-AC78-4BAC-8DAA-85453D70B693}" type="pres">
      <dgm:prSet presAssocID="{2181F06A-9728-4E12-B654-3032FDBB9EE4}" presName="parentText" presStyleLbl="node1" presStyleIdx="0" presStyleCnt="3">
        <dgm:presLayoutVars>
          <dgm:chMax val="0"/>
          <dgm:bulletEnabled val="1"/>
        </dgm:presLayoutVars>
      </dgm:prSet>
      <dgm:spPr/>
    </dgm:pt>
    <dgm:pt modelId="{EB8AA24D-712C-4A4E-877B-53D3DCFEE158}" type="pres">
      <dgm:prSet presAssocID="{2181F06A-9728-4E12-B654-3032FDBB9EE4}" presName="negativeSpace" presStyleCnt="0"/>
      <dgm:spPr/>
    </dgm:pt>
    <dgm:pt modelId="{C1939652-E023-43D3-9F72-AB23C3498035}" type="pres">
      <dgm:prSet presAssocID="{2181F06A-9728-4E12-B654-3032FDBB9EE4}" presName="childText" presStyleLbl="conFgAcc1" presStyleIdx="0" presStyleCnt="3">
        <dgm:presLayoutVars>
          <dgm:bulletEnabled val="1"/>
        </dgm:presLayoutVars>
      </dgm:prSet>
      <dgm:spPr/>
    </dgm:pt>
    <dgm:pt modelId="{3A6DE93F-3C6F-42F6-9DEC-B76E76F9F0FE}" type="pres">
      <dgm:prSet presAssocID="{DB949F17-6883-44E6-B9D9-4C5B095E70E3}" presName="spaceBetweenRectangles" presStyleCnt="0"/>
      <dgm:spPr/>
    </dgm:pt>
    <dgm:pt modelId="{D8905DBB-31F1-45A3-85B5-C2FFDAE62BCF}" type="pres">
      <dgm:prSet presAssocID="{36E9C077-8CD4-4B36-AA57-86E8B802227C}" presName="parentLin" presStyleCnt="0"/>
      <dgm:spPr/>
    </dgm:pt>
    <dgm:pt modelId="{803DEABC-81E8-4C59-9660-90A5D4DE3C20}" type="pres">
      <dgm:prSet presAssocID="{36E9C077-8CD4-4B36-AA57-86E8B802227C}" presName="parentLeftMargin" presStyleLbl="node1" presStyleIdx="0" presStyleCnt="3"/>
      <dgm:spPr/>
    </dgm:pt>
    <dgm:pt modelId="{CC388310-9664-4129-974E-9037958A8A97}" type="pres">
      <dgm:prSet presAssocID="{36E9C077-8CD4-4B36-AA57-86E8B802227C}" presName="parentText" presStyleLbl="node1" presStyleIdx="1" presStyleCnt="3">
        <dgm:presLayoutVars>
          <dgm:chMax val="0"/>
          <dgm:bulletEnabled val="1"/>
        </dgm:presLayoutVars>
      </dgm:prSet>
      <dgm:spPr/>
    </dgm:pt>
    <dgm:pt modelId="{E09BFE0A-D5B7-4282-B588-3A61A15F8526}" type="pres">
      <dgm:prSet presAssocID="{36E9C077-8CD4-4B36-AA57-86E8B802227C}" presName="negativeSpace" presStyleCnt="0"/>
      <dgm:spPr/>
    </dgm:pt>
    <dgm:pt modelId="{202C394F-D458-439C-ADAC-380DB644C071}" type="pres">
      <dgm:prSet presAssocID="{36E9C077-8CD4-4B36-AA57-86E8B802227C}" presName="childText" presStyleLbl="conFgAcc1" presStyleIdx="1" presStyleCnt="3">
        <dgm:presLayoutVars>
          <dgm:bulletEnabled val="1"/>
        </dgm:presLayoutVars>
      </dgm:prSet>
      <dgm:spPr/>
    </dgm:pt>
    <dgm:pt modelId="{13A0ACEC-4FC4-4196-B0B8-44E2310DE3AF}" type="pres">
      <dgm:prSet presAssocID="{91654859-A8AA-4BAD-A2A0-7AE4B4F00D75}" presName="spaceBetweenRectangles" presStyleCnt="0"/>
      <dgm:spPr/>
    </dgm:pt>
    <dgm:pt modelId="{FF3B887C-2B5E-4C40-81C9-8F54952140BD}" type="pres">
      <dgm:prSet presAssocID="{1F3EB19B-75B4-4CA9-B167-1AC1DE2011D3}" presName="parentLin" presStyleCnt="0"/>
      <dgm:spPr/>
    </dgm:pt>
    <dgm:pt modelId="{9CDB0037-DAEC-4E11-990A-AE4FAFC196C0}" type="pres">
      <dgm:prSet presAssocID="{1F3EB19B-75B4-4CA9-B167-1AC1DE2011D3}" presName="parentLeftMargin" presStyleLbl="node1" presStyleIdx="1" presStyleCnt="3"/>
      <dgm:spPr/>
    </dgm:pt>
    <dgm:pt modelId="{8B0A460E-EE32-46EF-8564-6B191EB55B3A}" type="pres">
      <dgm:prSet presAssocID="{1F3EB19B-75B4-4CA9-B167-1AC1DE2011D3}" presName="parentText" presStyleLbl="node1" presStyleIdx="2" presStyleCnt="3">
        <dgm:presLayoutVars>
          <dgm:chMax val="0"/>
          <dgm:bulletEnabled val="1"/>
        </dgm:presLayoutVars>
      </dgm:prSet>
      <dgm:spPr/>
    </dgm:pt>
    <dgm:pt modelId="{922A33CD-A15A-455B-B10F-8D9B323790B0}" type="pres">
      <dgm:prSet presAssocID="{1F3EB19B-75B4-4CA9-B167-1AC1DE2011D3}" presName="negativeSpace" presStyleCnt="0"/>
      <dgm:spPr/>
    </dgm:pt>
    <dgm:pt modelId="{6901F7F7-CB30-4B2B-BF73-26935443D2DA}" type="pres">
      <dgm:prSet presAssocID="{1F3EB19B-75B4-4CA9-B167-1AC1DE2011D3}" presName="childText" presStyleLbl="conFgAcc1" presStyleIdx="2" presStyleCnt="3">
        <dgm:presLayoutVars>
          <dgm:bulletEnabled val="1"/>
        </dgm:presLayoutVars>
      </dgm:prSet>
      <dgm:spPr/>
    </dgm:pt>
  </dgm:ptLst>
  <dgm:cxnLst>
    <dgm:cxn modelId="{B8504200-57BF-4EB0-9D78-BF030E8636BA}" srcId="{1F3EB19B-75B4-4CA9-B167-1AC1DE2011D3}" destId="{58A36ADD-24B0-456E-ADA6-B2E5F78D2259}" srcOrd="0" destOrd="0" parTransId="{50F3305D-3E94-4381-BD2D-67A264978C1E}" sibTransId="{46A4958D-9E12-4AC5-BA85-019C1B6995F6}"/>
    <dgm:cxn modelId="{6BEE1512-BF06-4485-AC9B-01C950EA1E22}" type="presOf" srcId="{0840582C-78EB-4897-97E8-18E6C471F121}" destId="{E2667C57-6063-434D-9C33-D02A914F0E91}" srcOrd="0" destOrd="0" presId="urn:microsoft.com/office/officeart/2005/8/layout/list1"/>
    <dgm:cxn modelId="{E43F9828-C011-43E9-8DD8-F006E5445794}" srcId="{0840582C-78EB-4897-97E8-18E6C471F121}" destId="{2181F06A-9728-4E12-B654-3032FDBB9EE4}" srcOrd="0" destOrd="0" parTransId="{99B29558-4B20-4017-9DD4-4EC352F3E31E}" sibTransId="{DB949F17-6883-44E6-B9D9-4C5B095E70E3}"/>
    <dgm:cxn modelId="{85F46D29-883F-4557-8313-9525BAAE5E59}" type="presOf" srcId="{053A495F-980C-4CAA-AFE2-000E936609D7}" destId="{6901F7F7-CB30-4B2B-BF73-26935443D2DA}" srcOrd="0" destOrd="3" presId="urn:microsoft.com/office/officeart/2005/8/layout/list1"/>
    <dgm:cxn modelId="{6D046B2B-F7CD-45A7-A14D-3ABFA6380B0F}" type="presOf" srcId="{36E9C077-8CD4-4B36-AA57-86E8B802227C}" destId="{803DEABC-81E8-4C59-9660-90A5D4DE3C20}" srcOrd="0" destOrd="0" presId="urn:microsoft.com/office/officeart/2005/8/layout/list1"/>
    <dgm:cxn modelId="{6F386332-5055-41E8-8364-B464DA8D6A32}" srcId="{1F3EB19B-75B4-4CA9-B167-1AC1DE2011D3}" destId="{5FB78E50-6B06-484C-9D9A-716A4EF4D4B6}" srcOrd="1" destOrd="0" parTransId="{858370DC-7854-4B53-A81B-DBBCC5C80D1F}" sibTransId="{7E7DECFD-A956-485B-BC90-E6BE0A934E1E}"/>
    <dgm:cxn modelId="{3A57443E-DC10-49F4-98F0-E685F3B865D2}" type="presOf" srcId="{5FB78E50-6B06-484C-9D9A-716A4EF4D4B6}" destId="{6901F7F7-CB30-4B2B-BF73-26935443D2DA}" srcOrd="0" destOrd="1" presId="urn:microsoft.com/office/officeart/2005/8/layout/list1"/>
    <dgm:cxn modelId="{629A9160-A4D6-45F2-86ED-E2242FA20CAD}" srcId="{1F3EB19B-75B4-4CA9-B167-1AC1DE2011D3}" destId="{DEAFA9CE-FC2D-491D-95A6-0C3F119AA496}" srcOrd="2" destOrd="0" parTransId="{2FA5BA18-0770-4C52-9516-A131441A6B76}" sibTransId="{B9A6D0DF-A7A0-41AE-8918-C1CC77E2D191}"/>
    <dgm:cxn modelId="{675E5642-5C62-4A15-A26F-C296DDC06FA4}" type="presOf" srcId="{0658C2D4-9EED-474D-A7D9-239A7BDF2531}" destId="{6901F7F7-CB30-4B2B-BF73-26935443D2DA}" srcOrd="0" destOrd="4" presId="urn:microsoft.com/office/officeart/2005/8/layout/list1"/>
    <dgm:cxn modelId="{E580F14A-EC70-4D4E-AF95-AF14DFA4DA6C}" srcId="{36E9C077-8CD4-4B36-AA57-86E8B802227C}" destId="{936255BA-40E4-4332-BC85-24F55DE50CB5}" srcOrd="0" destOrd="0" parTransId="{C255821E-A4DE-4274-9E71-D9257E7F8E58}" sibTransId="{564BFF65-7205-4D92-984F-6A3FDEC3641F}"/>
    <dgm:cxn modelId="{8A4AC154-30E0-40F0-BB71-AA985D359A7F}" type="presOf" srcId="{84A1E9E5-5FE6-4C27-86D3-CDF02B6FC037}" destId="{C1939652-E023-43D3-9F72-AB23C3498035}" srcOrd="0" destOrd="0" presId="urn:microsoft.com/office/officeart/2005/8/layout/list1"/>
    <dgm:cxn modelId="{9A3CEF79-0F43-42C1-84C1-151C44AB9D26}" type="presOf" srcId="{2181F06A-9728-4E12-B654-3032FDBB9EE4}" destId="{354BE68C-AC78-4BAC-8DAA-85453D70B693}" srcOrd="1" destOrd="0" presId="urn:microsoft.com/office/officeart/2005/8/layout/list1"/>
    <dgm:cxn modelId="{72EBE980-F9B5-40D3-B9E9-F07AD276612F}" type="presOf" srcId="{2181F06A-9728-4E12-B654-3032FDBB9EE4}" destId="{0E274E45-7833-4010-A8C0-DE62751B7F47}" srcOrd="0" destOrd="0" presId="urn:microsoft.com/office/officeart/2005/8/layout/list1"/>
    <dgm:cxn modelId="{5AC3E589-CC15-4E63-8127-67A98C0A18E2}" type="presOf" srcId="{58A36ADD-24B0-456E-ADA6-B2E5F78D2259}" destId="{6901F7F7-CB30-4B2B-BF73-26935443D2DA}" srcOrd="0" destOrd="0" presId="urn:microsoft.com/office/officeart/2005/8/layout/list1"/>
    <dgm:cxn modelId="{0C9F1A8E-931F-4431-8D16-56FA7901A7D1}" srcId="{1F3EB19B-75B4-4CA9-B167-1AC1DE2011D3}" destId="{053A495F-980C-4CAA-AFE2-000E936609D7}" srcOrd="3" destOrd="0" parTransId="{21477C58-2A05-4E5C-A280-935C151FDCB5}" sibTransId="{2CD24FE0-4D20-4AFC-B773-1F8EA2162966}"/>
    <dgm:cxn modelId="{EB5BE28F-E1E6-4451-B3B1-2EFA25CF2FE6}" type="presOf" srcId="{1F3EB19B-75B4-4CA9-B167-1AC1DE2011D3}" destId="{9CDB0037-DAEC-4E11-990A-AE4FAFC196C0}" srcOrd="0" destOrd="0" presId="urn:microsoft.com/office/officeart/2005/8/layout/list1"/>
    <dgm:cxn modelId="{29422BAB-FD65-451E-8490-A6DED133C7E4}" srcId="{2181F06A-9728-4E12-B654-3032FDBB9EE4}" destId="{84A1E9E5-5FE6-4C27-86D3-CDF02B6FC037}" srcOrd="0" destOrd="0" parTransId="{7BD2CB39-E391-45BE-B40C-A4E17283D478}" sibTransId="{3A9B7DD9-85ED-48BD-9569-B06744AB6E65}"/>
    <dgm:cxn modelId="{0D2C05B0-7D2E-452E-B5C2-010DB22BCE72}" type="presOf" srcId="{36E9C077-8CD4-4B36-AA57-86E8B802227C}" destId="{CC388310-9664-4129-974E-9037958A8A97}" srcOrd="1" destOrd="0" presId="urn:microsoft.com/office/officeart/2005/8/layout/list1"/>
    <dgm:cxn modelId="{8F9C89B2-D1A2-45AD-8F37-2EBBB8B40C06}" type="presOf" srcId="{DEAFA9CE-FC2D-491D-95A6-0C3F119AA496}" destId="{6901F7F7-CB30-4B2B-BF73-26935443D2DA}" srcOrd="0" destOrd="2" presId="urn:microsoft.com/office/officeart/2005/8/layout/list1"/>
    <dgm:cxn modelId="{7C2101C7-7397-4B99-9DE9-7812E1C6E9C9}" srcId="{0840582C-78EB-4897-97E8-18E6C471F121}" destId="{36E9C077-8CD4-4B36-AA57-86E8B802227C}" srcOrd="1" destOrd="0" parTransId="{BD7389D3-C19D-413E-8F21-470ACFE6DEBF}" sibTransId="{91654859-A8AA-4BAD-A2A0-7AE4B4F00D75}"/>
    <dgm:cxn modelId="{824D7CC7-9871-4F39-8CC7-7748D6DE76EE}" srcId="{1F3EB19B-75B4-4CA9-B167-1AC1DE2011D3}" destId="{0658C2D4-9EED-474D-A7D9-239A7BDF2531}" srcOrd="4" destOrd="0" parTransId="{FB73A1E1-42A6-4DBD-B2D7-8A10470BAE81}" sibTransId="{9ED0E343-9B6A-45C2-B696-CA0EB49E2E1E}"/>
    <dgm:cxn modelId="{84ED74D8-F550-490C-8022-B0CEF12B8A3F}" type="presOf" srcId="{936255BA-40E4-4332-BC85-24F55DE50CB5}" destId="{202C394F-D458-439C-ADAC-380DB644C071}" srcOrd="0" destOrd="0" presId="urn:microsoft.com/office/officeart/2005/8/layout/list1"/>
    <dgm:cxn modelId="{BC85B8DE-DEA5-433D-AA7B-6B8E6B733EF0}" srcId="{0840582C-78EB-4897-97E8-18E6C471F121}" destId="{1F3EB19B-75B4-4CA9-B167-1AC1DE2011D3}" srcOrd="2" destOrd="0" parTransId="{8E5E1F15-74EB-48B0-AB59-FE1083D8535B}" sibTransId="{44D55B98-2809-439E-8D51-F950B719ACC8}"/>
    <dgm:cxn modelId="{B5847DDF-061D-4639-9F53-74C450A14E0B}" type="presOf" srcId="{1F3EB19B-75B4-4CA9-B167-1AC1DE2011D3}" destId="{8B0A460E-EE32-46EF-8564-6B191EB55B3A}" srcOrd="1" destOrd="0" presId="urn:microsoft.com/office/officeart/2005/8/layout/list1"/>
    <dgm:cxn modelId="{5569D47A-C234-4639-9C7A-CAAAA7E2B616}" type="presParOf" srcId="{E2667C57-6063-434D-9C33-D02A914F0E91}" destId="{5F44A6A9-33FF-4E37-B5BB-5F6730E07991}" srcOrd="0" destOrd="0" presId="urn:microsoft.com/office/officeart/2005/8/layout/list1"/>
    <dgm:cxn modelId="{A03E8D43-F90E-4B43-A42E-336F7B049471}" type="presParOf" srcId="{5F44A6A9-33FF-4E37-B5BB-5F6730E07991}" destId="{0E274E45-7833-4010-A8C0-DE62751B7F47}" srcOrd="0" destOrd="0" presId="urn:microsoft.com/office/officeart/2005/8/layout/list1"/>
    <dgm:cxn modelId="{532186FF-6707-4FA1-9ADB-20E73B2922BC}" type="presParOf" srcId="{5F44A6A9-33FF-4E37-B5BB-5F6730E07991}" destId="{354BE68C-AC78-4BAC-8DAA-85453D70B693}" srcOrd="1" destOrd="0" presId="urn:microsoft.com/office/officeart/2005/8/layout/list1"/>
    <dgm:cxn modelId="{212392EC-5BE8-476B-B949-17A84C6E820D}" type="presParOf" srcId="{E2667C57-6063-434D-9C33-D02A914F0E91}" destId="{EB8AA24D-712C-4A4E-877B-53D3DCFEE158}" srcOrd="1" destOrd="0" presId="urn:microsoft.com/office/officeart/2005/8/layout/list1"/>
    <dgm:cxn modelId="{66351A11-BCBF-4483-944E-BEEB458C4602}" type="presParOf" srcId="{E2667C57-6063-434D-9C33-D02A914F0E91}" destId="{C1939652-E023-43D3-9F72-AB23C3498035}" srcOrd="2" destOrd="0" presId="urn:microsoft.com/office/officeart/2005/8/layout/list1"/>
    <dgm:cxn modelId="{D4B8B282-C072-441E-BF4F-3E15DCB01882}" type="presParOf" srcId="{E2667C57-6063-434D-9C33-D02A914F0E91}" destId="{3A6DE93F-3C6F-42F6-9DEC-B76E76F9F0FE}" srcOrd="3" destOrd="0" presId="urn:microsoft.com/office/officeart/2005/8/layout/list1"/>
    <dgm:cxn modelId="{5DE1BCFD-B3D7-48B4-B83A-F23AB2216AEA}" type="presParOf" srcId="{E2667C57-6063-434D-9C33-D02A914F0E91}" destId="{D8905DBB-31F1-45A3-85B5-C2FFDAE62BCF}" srcOrd="4" destOrd="0" presId="urn:microsoft.com/office/officeart/2005/8/layout/list1"/>
    <dgm:cxn modelId="{CDFD9840-C67A-43B7-97A4-DF7CC646CE6E}" type="presParOf" srcId="{D8905DBB-31F1-45A3-85B5-C2FFDAE62BCF}" destId="{803DEABC-81E8-4C59-9660-90A5D4DE3C20}" srcOrd="0" destOrd="0" presId="urn:microsoft.com/office/officeart/2005/8/layout/list1"/>
    <dgm:cxn modelId="{E79CA085-E427-4523-A1D8-AEFA08FF4200}" type="presParOf" srcId="{D8905DBB-31F1-45A3-85B5-C2FFDAE62BCF}" destId="{CC388310-9664-4129-974E-9037958A8A97}" srcOrd="1" destOrd="0" presId="urn:microsoft.com/office/officeart/2005/8/layout/list1"/>
    <dgm:cxn modelId="{97FFE04C-8A47-436B-82D9-7B2E9AF89294}" type="presParOf" srcId="{E2667C57-6063-434D-9C33-D02A914F0E91}" destId="{E09BFE0A-D5B7-4282-B588-3A61A15F8526}" srcOrd="5" destOrd="0" presId="urn:microsoft.com/office/officeart/2005/8/layout/list1"/>
    <dgm:cxn modelId="{4BE2DE0C-6950-4ECD-85FD-BAA74B8736B6}" type="presParOf" srcId="{E2667C57-6063-434D-9C33-D02A914F0E91}" destId="{202C394F-D458-439C-ADAC-380DB644C071}" srcOrd="6" destOrd="0" presId="urn:microsoft.com/office/officeart/2005/8/layout/list1"/>
    <dgm:cxn modelId="{565BE685-10C5-45C7-ABD1-316AEDF2F458}" type="presParOf" srcId="{E2667C57-6063-434D-9C33-D02A914F0E91}" destId="{13A0ACEC-4FC4-4196-B0B8-44E2310DE3AF}" srcOrd="7" destOrd="0" presId="urn:microsoft.com/office/officeart/2005/8/layout/list1"/>
    <dgm:cxn modelId="{9F92751C-5AB6-4510-B8C0-8423BE463927}" type="presParOf" srcId="{E2667C57-6063-434D-9C33-D02A914F0E91}" destId="{FF3B887C-2B5E-4C40-81C9-8F54952140BD}" srcOrd="8" destOrd="0" presId="urn:microsoft.com/office/officeart/2005/8/layout/list1"/>
    <dgm:cxn modelId="{10E58165-ACCC-46C8-85B9-7009DD174847}" type="presParOf" srcId="{FF3B887C-2B5E-4C40-81C9-8F54952140BD}" destId="{9CDB0037-DAEC-4E11-990A-AE4FAFC196C0}" srcOrd="0" destOrd="0" presId="urn:microsoft.com/office/officeart/2005/8/layout/list1"/>
    <dgm:cxn modelId="{111E4363-D3B6-453B-88BE-A87B5AB0056F}" type="presParOf" srcId="{FF3B887C-2B5E-4C40-81C9-8F54952140BD}" destId="{8B0A460E-EE32-46EF-8564-6B191EB55B3A}" srcOrd="1" destOrd="0" presId="urn:microsoft.com/office/officeart/2005/8/layout/list1"/>
    <dgm:cxn modelId="{E6526C29-2DD4-46CF-BB26-78B76EF4DF9D}" type="presParOf" srcId="{E2667C57-6063-434D-9C33-D02A914F0E91}" destId="{922A33CD-A15A-455B-B10F-8D9B323790B0}" srcOrd="9" destOrd="0" presId="urn:microsoft.com/office/officeart/2005/8/layout/list1"/>
    <dgm:cxn modelId="{41790104-77F8-47DF-A394-836D5F195C16}" type="presParOf" srcId="{E2667C57-6063-434D-9C33-D02A914F0E91}" destId="{6901F7F7-CB30-4B2B-BF73-26935443D2D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840582C-78EB-4897-97E8-18E6C471F12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181F06A-9728-4E12-B654-3032FDBB9EE4}">
      <dgm:prSet phldrT="[Text]"/>
      <dgm:spPr/>
      <dgm:t>
        <a:bodyPr/>
        <a:lstStyle/>
        <a:p>
          <a:r>
            <a:rPr lang="en-US" b="1" dirty="0"/>
            <a:t>Pictogram</a:t>
          </a:r>
        </a:p>
      </dgm:t>
    </dgm:pt>
    <dgm:pt modelId="{99B29558-4B20-4017-9DD4-4EC352F3E31E}" type="parTrans" cxnId="{E43F9828-C011-43E9-8DD8-F006E5445794}">
      <dgm:prSet/>
      <dgm:spPr/>
      <dgm:t>
        <a:bodyPr/>
        <a:lstStyle/>
        <a:p>
          <a:endParaRPr lang="en-US"/>
        </a:p>
      </dgm:t>
    </dgm:pt>
    <dgm:pt modelId="{DB949F17-6883-44E6-B9D9-4C5B095E70E3}" type="sibTrans" cxnId="{E43F9828-C011-43E9-8DD8-F006E5445794}">
      <dgm:prSet/>
      <dgm:spPr/>
      <dgm:t>
        <a:bodyPr/>
        <a:lstStyle/>
        <a:p>
          <a:endParaRPr lang="en-US"/>
        </a:p>
      </dgm:t>
    </dgm:pt>
    <dgm:pt modelId="{36E9C077-8CD4-4B36-AA57-86E8B802227C}">
      <dgm:prSet phldrT="[Text]"/>
      <dgm:spPr/>
      <dgm:t>
        <a:bodyPr/>
        <a:lstStyle/>
        <a:p>
          <a:r>
            <a:rPr lang="en-US" b="1" dirty="0"/>
            <a:t>Description</a:t>
          </a:r>
        </a:p>
      </dgm:t>
    </dgm:pt>
    <dgm:pt modelId="{BD7389D3-C19D-413E-8F21-470ACFE6DEBF}" type="parTrans" cxnId="{7C2101C7-7397-4B99-9DE9-7812E1C6E9C9}">
      <dgm:prSet/>
      <dgm:spPr/>
      <dgm:t>
        <a:bodyPr/>
        <a:lstStyle/>
        <a:p>
          <a:endParaRPr lang="en-US"/>
        </a:p>
      </dgm:t>
    </dgm:pt>
    <dgm:pt modelId="{91654859-A8AA-4BAD-A2A0-7AE4B4F00D75}" type="sibTrans" cxnId="{7C2101C7-7397-4B99-9DE9-7812E1C6E9C9}">
      <dgm:prSet/>
      <dgm:spPr/>
      <dgm:t>
        <a:bodyPr/>
        <a:lstStyle/>
        <a:p>
          <a:endParaRPr lang="en-US"/>
        </a:p>
      </dgm:t>
    </dgm:pt>
    <dgm:pt modelId="{1F3EB19B-75B4-4CA9-B167-1AC1DE2011D3}">
      <dgm:prSet phldrT="[Text]"/>
      <dgm:spPr/>
      <dgm:t>
        <a:bodyPr/>
        <a:lstStyle/>
        <a:p>
          <a:r>
            <a:rPr lang="en-US" b="1" dirty="0"/>
            <a:t>Examples</a:t>
          </a:r>
        </a:p>
      </dgm:t>
    </dgm:pt>
    <dgm:pt modelId="{8E5E1F15-74EB-48B0-AB59-FE1083D8535B}" type="parTrans" cxnId="{BC85B8DE-DEA5-433D-AA7B-6B8E6B733EF0}">
      <dgm:prSet/>
      <dgm:spPr/>
      <dgm:t>
        <a:bodyPr/>
        <a:lstStyle/>
        <a:p>
          <a:endParaRPr lang="en-US"/>
        </a:p>
      </dgm:t>
    </dgm:pt>
    <dgm:pt modelId="{44D55B98-2809-439E-8D51-F950B719ACC8}" type="sibTrans" cxnId="{BC85B8DE-DEA5-433D-AA7B-6B8E6B733EF0}">
      <dgm:prSet/>
      <dgm:spPr/>
      <dgm:t>
        <a:bodyPr/>
        <a:lstStyle/>
        <a:p>
          <a:endParaRPr lang="en-US"/>
        </a:p>
      </dgm:t>
    </dgm:pt>
    <dgm:pt modelId="{936255BA-40E4-4332-BC85-24F55DE50CB5}">
      <dgm:prSet phldrT="[Text]"/>
      <dgm:spPr/>
      <dgm:t>
        <a:bodyPr/>
        <a:lstStyle/>
        <a:p>
          <a:r>
            <a:rPr lang="en-US" b="1" u="sng" dirty="0"/>
            <a:t>Oxidizers</a:t>
          </a:r>
          <a:r>
            <a:rPr lang="en-US" b="1" dirty="0"/>
            <a:t>: </a:t>
          </a:r>
          <a:r>
            <a:rPr lang="en-US" dirty="0"/>
            <a:t>A chemical compound that is not necessarily combustible, but may, by transferring oxygen, cause or contribute to the combustion of other material.</a:t>
          </a:r>
        </a:p>
      </dgm:t>
    </dgm:pt>
    <dgm:pt modelId="{C255821E-A4DE-4274-9E71-D9257E7F8E58}" type="parTrans" cxnId="{E580F14A-EC70-4D4E-AF95-AF14DFA4DA6C}">
      <dgm:prSet/>
      <dgm:spPr/>
      <dgm:t>
        <a:bodyPr/>
        <a:lstStyle/>
        <a:p>
          <a:endParaRPr lang="en-US"/>
        </a:p>
      </dgm:t>
    </dgm:pt>
    <dgm:pt modelId="{564BFF65-7205-4D92-984F-6A3FDEC3641F}" type="sibTrans" cxnId="{E580F14A-EC70-4D4E-AF95-AF14DFA4DA6C}">
      <dgm:prSet/>
      <dgm:spPr/>
      <dgm:t>
        <a:bodyPr/>
        <a:lstStyle/>
        <a:p>
          <a:endParaRPr lang="en-US"/>
        </a:p>
      </dgm:t>
    </dgm:pt>
    <dgm:pt modelId="{84A1E9E5-5FE6-4C27-86D3-CDF02B6FC037}">
      <dgm:prSet phldrT="[Text]"/>
      <dgm:spPr/>
      <dgm:t>
        <a:bodyPr/>
        <a:lstStyle/>
        <a:p>
          <a:r>
            <a:rPr lang="en-US" dirty="0"/>
            <a:t>Flame Over Circle</a:t>
          </a:r>
        </a:p>
      </dgm:t>
    </dgm:pt>
    <dgm:pt modelId="{7BD2CB39-E391-45BE-B40C-A4E17283D478}" type="parTrans" cxnId="{29422BAB-FD65-451E-8490-A6DED133C7E4}">
      <dgm:prSet/>
      <dgm:spPr/>
      <dgm:t>
        <a:bodyPr/>
        <a:lstStyle/>
        <a:p>
          <a:endParaRPr lang="en-US"/>
        </a:p>
      </dgm:t>
    </dgm:pt>
    <dgm:pt modelId="{3A9B7DD9-85ED-48BD-9569-B06744AB6E65}" type="sibTrans" cxnId="{29422BAB-FD65-451E-8490-A6DED133C7E4}">
      <dgm:prSet/>
      <dgm:spPr/>
      <dgm:t>
        <a:bodyPr/>
        <a:lstStyle/>
        <a:p>
          <a:endParaRPr lang="en-US"/>
        </a:p>
      </dgm:t>
    </dgm:pt>
    <dgm:pt modelId="{58A36ADD-24B0-456E-ADA6-B2E5F78D2259}">
      <dgm:prSet phldrT="[Text]"/>
      <dgm:spPr/>
      <dgm:t>
        <a:bodyPr/>
        <a:lstStyle/>
        <a:p>
          <a:r>
            <a:rPr lang="en-US" dirty="0"/>
            <a:t>Ferric Salts – used in odor control products, water and waste water treatment and coagulants</a:t>
          </a:r>
        </a:p>
      </dgm:t>
    </dgm:pt>
    <dgm:pt modelId="{50F3305D-3E94-4381-BD2D-67A264978C1E}" type="parTrans" cxnId="{B8504200-57BF-4EB0-9D78-BF030E8636BA}">
      <dgm:prSet/>
      <dgm:spPr/>
      <dgm:t>
        <a:bodyPr/>
        <a:lstStyle/>
        <a:p>
          <a:endParaRPr lang="en-US"/>
        </a:p>
      </dgm:t>
    </dgm:pt>
    <dgm:pt modelId="{46A4958D-9E12-4AC5-BA85-019C1B6995F6}" type="sibTrans" cxnId="{B8504200-57BF-4EB0-9D78-BF030E8636BA}">
      <dgm:prSet/>
      <dgm:spPr/>
      <dgm:t>
        <a:bodyPr/>
        <a:lstStyle/>
        <a:p>
          <a:endParaRPr lang="en-US"/>
        </a:p>
      </dgm:t>
    </dgm:pt>
    <dgm:pt modelId="{B19D24E3-DA27-43FF-9FBC-1AF9FA128FC7}">
      <dgm:prSet/>
      <dgm:spPr/>
      <dgm:t>
        <a:bodyPr/>
        <a:lstStyle/>
        <a:p>
          <a:r>
            <a:rPr lang="en-US" dirty="0"/>
            <a:t>Industrial and household disinfectants</a:t>
          </a:r>
        </a:p>
      </dgm:t>
    </dgm:pt>
    <dgm:pt modelId="{AB628179-EB7D-491F-A0BF-BD7473BEA757}" type="parTrans" cxnId="{FDE28127-9F5D-4779-8B21-87EBC0A3E62F}">
      <dgm:prSet/>
      <dgm:spPr/>
      <dgm:t>
        <a:bodyPr/>
        <a:lstStyle/>
        <a:p>
          <a:endParaRPr lang="en-US"/>
        </a:p>
      </dgm:t>
    </dgm:pt>
    <dgm:pt modelId="{86D9275A-6BEA-471E-AAC4-173302F50E63}" type="sibTrans" cxnId="{FDE28127-9F5D-4779-8B21-87EBC0A3E62F}">
      <dgm:prSet/>
      <dgm:spPr/>
      <dgm:t>
        <a:bodyPr/>
        <a:lstStyle/>
        <a:p>
          <a:endParaRPr lang="en-US"/>
        </a:p>
      </dgm:t>
    </dgm:pt>
    <dgm:pt modelId="{AD013A1E-C619-4AAE-98FA-69C2809D8206}">
      <dgm:prSet/>
      <dgm:spPr/>
      <dgm:t>
        <a:bodyPr/>
        <a:lstStyle/>
        <a:p>
          <a:r>
            <a:rPr lang="en-US" dirty="0"/>
            <a:t>Chlorine-based products</a:t>
          </a:r>
        </a:p>
      </dgm:t>
    </dgm:pt>
    <dgm:pt modelId="{D028AC57-1093-4390-A5B7-741F67CA7D54}" type="parTrans" cxnId="{F09218CD-D7E2-4D96-94F7-478AF87929BD}">
      <dgm:prSet/>
      <dgm:spPr/>
      <dgm:t>
        <a:bodyPr/>
        <a:lstStyle/>
        <a:p>
          <a:endParaRPr lang="en-US"/>
        </a:p>
      </dgm:t>
    </dgm:pt>
    <dgm:pt modelId="{ED6AD7C0-D259-4F06-AAA1-6AB5497FDB1C}" type="sibTrans" cxnId="{F09218CD-D7E2-4D96-94F7-478AF87929BD}">
      <dgm:prSet/>
      <dgm:spPr/>
      <dgm:t>
        <a:bodyPr/>
        <a:lstStyle/>
        <a:p>
          <a:endParaRPr lang="en-US"/>
        </a:p>
      </dgm:t>
    </dgm:pt>
    <dgm:pt modelId="{E2667C57-6063-434D-9C33-D02A914F0E91}" type="pres">
      <dgm:prSet presAssocID="{0840582C-78EB-4897-97E8-18E6C471F121}" presName="linear" presStyleCnt="0">
        <dgm:presLayoutVars>
          <dgm:dir/>
          <dgm:animLvl val="lvl"/>
          <dgm:resizeHandles val="exact"/>
        </dgm:presLayoutVars>
      </dgm:prSet>
      <dgm:spPr/>
    </dgm:pt>
    <dgm:pt modelId="{5F44A6A9-33FF-4E37-B5BB-5F6730E07991}" type="pres">
      <dgm:prSet presAssocID="{2181F06A-9728-4E12-B654-3032FDBB9EE4}" presName="parentLin" presStyleCnt="0"/>
      <dgm:spPr/>
    </dgm:pt>
    <dgm:pt modelId="{0E274E45-7833-4010-A8C0-DE62751B7F47}" type="pres">
      <dgm:prSet presAssocID="{2181F06A-9728-4E12-B654-3032FDBB9EE4}" presName="parentLeftMargin" presStyleLbl="node1" presStyleIdx="0" presStyleCnt="3"/>
      <dgm:spPr/>
    </dgm:pt>
    <dgm:pt modelId="{354BE68C-AC78-4BAC-8DAA-85453D70B693}" type="pres">
      <dgm:prSet presAssocID="{2181F06A-9728-4E12-B654-3032FDBB9EE4}" presName="parentText" presStyleLbl="node1" presStyleIdx="0" presStyleCnt="3">
        <dgm:presLayoutVars>
          <dgm:chMax val="0"/>
          <dgm:bulletEnabled val="1"/>
        </dgm:presLayoutVars>
      </dgm:prSet>
      <dgm:spPr/>
    </dgm:pt>
    <dgm:pt modelId="{EB8AA24D-712C-4A4E-877B-53D3DCFEE158}" type="pres">
      <dgm:prSet presAssocID="{2181F06A-9728-4E12-B654-3032FDBB9EE4}" presName="negativeSpace" presStyleCnt="0"/>
      <dgm:spPr/>
    </dgm:pt>
    <dgm:pt modelId="{C1939652-E023-43D3-9F72-AB23C3498035}" type="pres">
      <dgm:prSet presAssocID="{2181F06A-9728-4E12-B654-3032FDBB9EE4}" presName="childText" presStyleLbl="conFgAcc1" presStyleIdx="0" presStyleCnt="3">
        <dgm:presLayoutVars>
          <dgm:bulletEnabled val="1"/>
        </dgm:presLayoutVars>
      </dgm:prSet>
      <dgm:spPr/>
    </dgm:pt>
    <dgm:pt modelId="{3A6DE93F-3C6F-42F6-9DEC-B76E76F9F0FE}" type="pres">
      <dgm:prSet presAssocID="{DB949F17-6883-44E6-B9D9-4C5B095E70E3}" presName="spaceBetweenRectangles" presStyleCnt="0"/>
      <dgm:spPr/>
    </dgm:pt>
    <dgm:pt modelId="{D8905DBB-31F1-45A3-85B5-C2FFDAE62BCF}" type="pres">
      <dgm:prSet presAssocID="{36E9C077-8CD4-4B36-AA57-86E8B802227C}" presName="parentLin" presStyleCnt="0"/>
      <dgm:spPr/>
    </dgm:pt>
    <dgm:pt modelId="{803DEABC-81E8-4C59-9660-90A5D4DE3C20}" type="pres">
      <dgm:prSet presAssocID="{36E9C077-8CD4-4B36-AA57-86E8B802227C}" presName="parentLeftMargin" presStyleLbl="node1" presStyleIdx="0" presStyleCnt="3"/>
      <dgm:spPr/>
    </dgm:pt>
    <dgm:pt modelId="{CC388310-9664-4129-974E-9037958A8A97}" type="pres">
      <dgm:prSet presAssocID="{36E9C077-8CD4-4B36-AA57-86E8B802227C}" presName="parentText" presStyleLbl="node1" presStyleIdx="1" presStyleCnt="3">
        <dgm:presLayoutVars>
          <dgm:chMax val="0"/>
          <dgm:bulletEnabled val="1"/>
        </dgm:presLayoutVars>
      </dgm:prSet>
      <dgm:spPr/>
    </dgm:pt>
    <dgm:pt modelId="{E09BFE0A-D5B7-4282-B588-3A61A15F8526}" type="pres">
      <dgm:prSet presAssocID="{36E9C077-8CD4-4B36-AA57-86E8B802227C}" presName="negativeSpace" presStyleCnt="0"/>
      <dgm:spPr/>
    </dgm:pt>
    <dgm:pt modelId="{202C394F-D458-439C-ADAC-380DB644C071}" type="pres">
      <dgm:prSet presAssocID="{36E9C077-8CD4-4B36-AA57-86E8B802227C}" presName="childText" presStyleLbl="conFgAcc1" presStyleIdx="1" presStyleCnt="3">
        <dgm:presLayoutVars>
          <dgm:bulletEnabled val="1"/>
        </dgm:presLayoutVars>
      </dgm:prSet>
      <dgm:spPr/>
    </dgm:pt>
    <dgm:pt modelId="{13A0ACEC-4FC4-4196-B0B8-44E2310DE3AF}" type="pres">
      <dgm:prSet presAssocID="{91654859-A8AA-4BAD-A2A0-7AE4B4F00D75}" presName="spaceBetweenRectangles" presStyleCnt="0"/>
      <dgm:spPr/>
    </dgm:pt>
    <dgm:pt modelId="{FF3B887C-2B5E-4C40-81C9-8F54952140BD}" type="pres">
      <dgm:prSet presAssocID="{1F3EB19B-75B4-4CA9-B167-1AC1DE2011D3}" presName="parentLin" presStyleCnt="0"/>
      <dgm:spPr/>
    </dgm:pt>
    <dgm:pt modelId="{9CDB0037-DAEC-4E11-990A-AE4FAFC196C0}" type="pres">
      <dgm:prSet presAssocID="{1F3EB19B-75B4-4CA9-B167-1AC1DE2011D3}" presName="parentLeftMargin" presStyleLbl="node1" presStyleIdx="1" presStyleCnt="3"/>
      <dgm:spPr/>
    </dgm:pt>
    <dgm:pt modelId="{8B0A460E-EE32-46EF-8564-6B191EB55B3A}" type="pres">
      <dgm:prSet presAssocID="{1F3EB19B-75B4-4CA9-B167-1AC1DE2011D3}" presName="parentText" presStyleLbl="node1" presStyleIdx="2" presStyleCnt="3">
        <dgm:presLayoutVars>
          <dgm:chMax val="0"/>
          <dgm:bulletEnabled val="1"/>
        </dgm:presLayoutVars>
      </dgm:prSet>
      <dgm:spPr/>
    </dgm:pt>
    <dgm:pt modelId="{922A33CD-A15A-455B-B10F-8D9B323790B0}" type="pres">
      <dgm:prSet presAssocID="{1F3EB19B-75B4-4CA9-B167-1AC1DE2011D3}" presName="negativeSpace" presStyleCnt="0"/>
      <dgm:spPr/>
    </dgm:pt>
    <dgm:pt modelId="{6901F7F7-CB30-4B2B-BF73-26935443D2DA}" type="pres">
      <dgm:prSet presAssocID="{1F3EB19B-75B4-4CA9-B167-1AC1DE2011D3}" presName="childText" presStyleLbl="conFgAcc1" presStyleIdx="2" presStyleCnt="3">
        <dgm:presLayoutVars>
          <dgm:bulletEnabled val="1"/>
        </dgm:presLayoutVars>
      </dgm:prSet>
      <dgm:spPr/>
    </dgm:pt>
  </dgm:ptLst>
  <dgm:cxnLst>
    <dgm:cxn modelId="{B8504200-57BF-4EB0-9D78-BF030E8636BA}" srcId="{1F3EB19B-75B4-4CA9-B167-1AC1DE2011D3}" destId="{58A36ADD-24B0-456E-ADA6-B2E5F78D2259}" srcOrd="0" destOrd="0" parTransId="{50F3305D-3E94-4381-BD2D-67A264978C1E}" sibTransId="{46A4958D-9E12-4AC5-BA85-019C1B6995F6}"/>
    <dgm:cxn modelId="{FDE28127-9F5D-4779-8B21-87EBC0A3E62F}" srcId="{1F3EB19B-75B4-4CA9-B167-1AC1DE2011D3}" destId="{B19D24E3-DA27-43FF-9FBC-1AF9FA128FC7}" srcOrd="1" destOrd="0" parTransId="{AB628179-EB7D-491F-A0BF-BD7473BEA757}" sibTransId="{86D9275A-6BEA-471E-AAC4-173302F50E63}"/>
    <dgm:cxn modelId="{E43F9828-C011-43E9-8DD8-F006E5445794}" srcId="{0840582C-78EB-4897-97E8-18E6C471F121}" destId="{2181F06A-9728-4E12-B654-3032FDBB9EE4}" srcOrd="0" destOrd="0" parTransId="{99B29558-4B20-4017-9DD4-4EC352F3E31E}" sibTransId="{DB949F17-6883-44E6-B9D9-4C5B095E70E3}"/>
    <dgm:cxn modelId="{1934E840-2FA1-4CB4-A389-07BC2FF598CD}" type="presOf" srcId="{2181F06A-9728-4E12-B654-3032FDBB9EE4}" destId="{0E274E45-7833-4010-A8C0-DE62751B7F47}" srcOrd="0" destOrd="0" presId="urn:microsoft.com/office/officeart/2005/8/layout/list1"/>
    <dgm:cxn modelId="{E580F14A-EC70-4D4E-AF95-AF14DFA4DA6C}" srcId="{36E9C077-8CD4-4B36-AA57-86E8B802227C}" destId="{936255BA-40E4-4332-BC85-24F55DE50CB5}" srcOrd="0" destOrd="0" parTransId="{C255821E-A4DE-4274-9E71-D9257E7F8E58}" sibTransId="{564BFF65-7205-4D92-984F-6A3FDEC3641F}"/>
    <dgm:cxn modelId="{C0EA7A54-A6E9-471A-A49C-295807DCF60B}" type="presOf" srcId="{AD013A1E-C619-4AAE-98FA-69C2809D8206}" destId="{6901F7F7-CB30-4B2B-BF73-26935443D2DA}" srcOrd="0" destOrd="2" presId="urn:microsoft.com/office/officeart/2005/8/layout/list1"/>
    <dgm:cxn modelId="{ED694A7E-0F01-4F88-B26D-6D41E5BF8F70}" type="presOf" srcId="{84A1E9E5-5FE6-4C27-86D3-CDF02B6FC037}" destId="{C1939652-E023-43D3-9F72-AB23C3498035}" srcOrd="0" destOrd="0" presId="urn:microsoft.com/office/officeart/2005/8/layout/list1"/>
    <dgm:cxn modelId="{93B8D382-4E1E-4843-82E0-7F75FF3AA315}" type="presOf" srcId="{1F3EB19B-75B4-4CA9-B167-1AC1DE2011D3}" destId="{8B0A460E-EE32-46EF-8564-6B191EB55B3A}" srcOrd="1" destOrd="0" presId="urn:microsoft.com/office/officeart/2005/8/layout/list1"/>
    <dgm:cxn modelId="{82727AA2-A6C0-4478-AEAD-5B08687C647E}" type="presOf" srcId="{36E9C077-8CD4-4B36-AA57-86E8B802227C}" destId="{CC388310-9664-4129-974E-9037958A8A97}" srcOrd="1" destOrd="0" presId="urn:microsoft.com/office/officeart/2005/8/layout/list1"/>
    <dgm:cxn modelId="{29422BAB-FD65-451E-8490-A6DED133C7E4}" srcId="{2181F06A-9728-4E12-B654-3032FDBB9EE4}" destId="{84A1E9E5-5FE6-4C27-86D3-CDF02B6FC037}" srcOrd="0" destOrd="0" parTransId="{7BD2CB39-E391-45BE-B40C-A4E17283D478}" sibTransId="{3A9B7DD9-85ED-48BD-9569-B06744AB6E65}"/>
    <dgm:cxn modelId="{5B03EBBD-C3DF-4479-809B-B12D43D4E6E3}" type="presOf" srcId="{936255BA-40E4-4332-BC85-24F55DE50CB5}" destId="{202C394F-D458-439C-ADAC-380DB644C071}" srcOrd="0" destOrd="0" presId="urn:microsoft.com/office/officeart/2005/8/layout/list1"/>
    <dgm:cxn modelId="{CDAAD5BE-111B-47C8-8C8D-AC7F7C82C6F4}" type="presOf" srcId="{2181F06A-9728-4E12-B654-3032FDBB9EE4}" destId="{354BE68C-AC78-4BAC-8DAA-85453D70B693}" srcOrd="1" destOrd="0" presId="urn:microsoft.com/office/officeart/2005/8/layout/list1"/>
    <dgm:cxn modelId="{7C2101C7-7397-4B99-9DE9-7812E1C6E9C9}" srcId="{0840582C-78EB-4897-97E8-18E6C471F121}" destId="{36E9C077-8CD4-4B36-AA57-86E8B802227C}" srcOrd="1" destOrd="0" parTransId="{BD7389D3-C19D-413E-8F21-470ACFE6DEBF}" sibTransId="{91654859-A8AA-4BAD-A2A0-7AE4B4F00D75}"/>
    <dgm:cxn modelId="{F829C7C9-19CD-4A5D-BA56-BF759F82594D}" type="presOf" srcId="{1F3EB19B-75B4-4CA9-B167-1AC1DE2011D3}" destId="{9CDB0037-DAEC-4E11-990A-AE4FAFC196C0}" srcOrd="0" destOrd="0" presId="urn:microsoft.com/office/officeart/2005/8/layout/list1"/>
    <dgm:cxn modelId="{F09218CD-D7E2-4D96-94F7-478AF87929BD}" srcId="{1F3EB19B-75B4-4CA9-B167-1AC1DE2011D3}" destId="{AD013A1E-C619-4AAE-98FA-69C2809D8206}" srcOrd="2" destOrd="0" parTransId="{D028AC57-1093-4390-A5B7-741F67CA7D54}" sibTransId="{ED6AD7C0-D259-4F06-AAA1-6AB5497FDB1C}"/>
    <dgm:cxn modelId="{4D1450DA-3151-4D5B-8B9E-C0F8A29083D2}" type="presOf" srcId="{36E9C077-8CD4-4B36-AA57-86E8B802227C}" destId="{803DEABC-81E8-4C59-9660-90A5D4DE3C20}" srcOrd="0" destOrd="0" presId="urn:microsoft.com/office/officeart/2005/8/layout/list1"/>
    <dgm:cxn modelId="{BC85B8DE-DEA5-433D-AA7B-6B8E6B733EF0}" srcId="{0840582C-78EB-4897-97E8-18E6C471F121}" destId="{1F3EB19B-75B4-4CA9-B167-1AC1DE2011D3}" srcOrd="2" destOrd="0" parTransId="{8E5E1F15-74EB-48B0-AB59-FE1083D8535B}" sibTransId="{44D55B98-2809-439E-8D51-F950B719ACC8}"/>
    <dgm:cxn modelId="{1EB96AE9-4041-42BB-8C02-C6AD14C747C9}" type="presOf" srcId="{58A36ADD-24B0-456E-ADA6-B2E5F78D2259}" destId="{6901F7F7-CB30-4B2B-BF73-26935443D2DA}" srcOrd="0" destOrd="0" presId="urn:microsoft.com/office/officeart/2005/8/layout/list1"/>
    <dgm:cxn modelId="{EFA2EBEF-0CC1-4C54-B682-72FC49AA72CC}" type="presOf" srcId="{0840582C-78EB-4897-97E8-18E6C471F121}" destId="{E2667C57-6063-434D-9C33-D02A914F0E91}" srcOrd="0" destOrd="0" presId="urn:microsoft.com/office/officeart/2005/8/layout/list1"/>
    <dgm:cxn modelId="{3BA95AF1-5A9A-4EAA-8C7F-46345CAB2009}" type="presOf" srcId="{B19D24E3-DA27-43FF-9FBC-1AF9FA128FC7}" destId="{6901F7F7-CB30-4B2B-BF73-26935443D2DA}" srcOrd="0" destOrd="1" presId="urn:microsoft.com/office/officeart/2005/8/layout/list1"/>
    <dgm:cxn modelId="{7C7D4D2C-7EEB-48EC-8A81-9520D8D37FD3}" type="presParOf" srcId="{E2667C57-6063-434D-9C33-D02A914F0E91}" destId="{5F44A6A9-33FF-4E37-B5BB-5F6730E07991}" srcOrd="0" destOrd="0" presId="urn:microsoft.com/office/officeart/2005/8/layout/list1"/>
    <dgm:cxn modelId="{40B07D52-A17E-447B-A6A4-75F62944602D}" type="presParOf" srcId="{5F44A6A9-33FF-4E37-B5BB-5F6730E07991}" destId="{0E274E45-7833-4010-A8C0-DE62751B7F47}" srcOrd="0" destOrd="0" presId="urn:microsoft.com/office/officeart/2005/8/layout/list1"/>
    <dgm:cxn modelId="{3369E836-67D0-4512-A3B8-413982F1873B}" type="presParOf" srcId="{5F44A6A9-33FF-4E37-B5BB-5F6730E07991}" destId="{354BE68C-AC78-4BAC-8DAA-85453D70B693}" srcOrd="1" destOrd="0" presId="urn:microsoft.com/office/officeart/2005/8/layout/list1"/>
    <dgm:cxn modelId="{05BE744C-0F7B-4730-832A-D089945809B5}" type="presParOf" srcId="{E2667C57-6063-434D-9C33-D02A914F0E91}" destId="{EB8AA24D-712C-4A4E-877B-53D3DCFEE158}" srcOrd="1" destOrd="0" presId="urn:microsoft.com/office/officeart/2005/8/layout/list1"/>
    <dgm:cxn modelId="{EDFD5298-F5DF-4BDB-B47C-B381A4A8F8C2}" type="presParOf" srcId="{E2667C57-6063-434D-9C33-D02A914F0E91}" destId="{C1939652-E023-43D3-9F72-AB23C3498035}" srcOrd="2" destOrd="0" presId="urn:microsoft.com/office/officeart/2005/8/layout/list1"/>
    <dgm:cxn modelId="{E7984054-9573-4B7E-8D6F-20B7CD52537A}" type="presParOf" srcId="{E2667C57-6063-434D-9C33-D02A914F0E91}" destId="{3A6DE93F-3C6F-42F6-9DEC-B76E76F9F0FE}" srcOrd="3" destOrd="0" presId="urn:microsoft.com/office/officeart/2005/8/layout/list1"/>
    <dgm:cxn modelId="{EC4FB2FF-0244-4512-9352-3ED4963613E7}" type="presParOf" srcId="{E2667C57-6063-434D-9C33-D02A914F0E91}" destId="{D8905DBB-31F1-45A3-85B5-C2FFDAE62BCF}" srcOrd="4" destOrd="0" presId="urn:microsoft.com/office/officeart/2005/8/layout/list1"/>
    <dgm:cxn modelId="{3E7CE8BC-6B89-426E-9ADC-DE52504D1FBC}" type="presParOf" srcId="{D8905DBB-31F1-45A3-85B5-C2FFDAE62BCF}" destId="{803DEABC-81E8-4C59-9660-90A5D4DE3C20}" srcOrd="0" destOrd="0" presId="urn:microsoft.com/office/officeart/2005/8/layout/list1"/>
    <dgm:cxn modelId="{10EC1D1B-0116-46F3-93CB-60E7042000D7}" type="presParOf" srcId="{D8905DBB-31F1-45A3-85B5-C2FFDAE62BCF}" destId="{CC388310-9664-4129-974E-9037958A8A97}" srcOrd="1" destOrd="0" presId="urn:microsoft.com/office/officeart/2005/8/layout/list1"/>
    <dgm:cxn modelId="{F8F068DF-8C3D-4E73-932C-527B8A1D4110}" type="presParOf" srcId="{E2667C57-6063-434D-9C33-D02A914F0E91}" destId="{E09BFE0A-D5B7-4282-B588-3A61A15F8526}" srcOrd="5" destOrd="0" presId="urn:microsoft.com/office/officeart/2005/8/layout/list1"/>
    <dgm:cxn modelId="{7EA88602-0EF2-4460-91E8-4B4424C16A68}" type="presParOf" srcId="{E2667C57-6063-434D-9C33-D02A914F0E91}" destId="{202C394F-D458-439C-ADAC-380DB644C071}" srcOrd="6" destOrd="0" presId="urn:microsoft.com/office/officeart/2005/8/layout/list1"/>
    <dgm:cxn modelId="{43C7DF60-06A2-45A2-A5BC-010A9FD14EB9}" type="presParOf" srcId="{E2667C57-6063-434D-9C33-D02A914F0E91}" destId="{13A0ACEC-4FC4-4196-B0B8-44E2310DE3AF}" srcOrd="7" destOrd="0" presId="urn:microsoft.com/office/officeart/2005/8/layout/list1"/>
    <dgm:cxn modelId="{91CBD833-0DC8-4DA7-A13A-BD33834D8933}" type="presParOf" srcId="{E2667C57-6063-434D-9C33-D02A914F0E91}" destId="{FF3B887C-2B5E-4C40-81C9-8F54952140BD}" srcOrd="8" destOrd="0" presId="urn:microsoft.com/office/officeart/2005/8/layout/list1"/>
    <dgm:cxn modelId="{5FB0866A-708A-4C43-800D-3050637DD08D}" type="presParOf" srcId="{FF3B887C-2B5E-4C40-81C9-8F54952140BD}" destId="{9CDB0037-DAEC-4E11-990A-AE4FAFC196C0}" srcOrd="0" destOrd="0" presId="urn:microsoft.com/office/officeart/2005/8/layout/list1"/>
    <dgm:cxn modelId="{64997E9B-9D5A-4E04-BCEA-52E64D2A597B}" type="presParOf" srcId="{FF3B887C-2B5E-4C40-81C9-8F54952140BD}" destId="{8B0A460E-EE32-46EF-8564-6B191EB55B3A}" srcOrd="1" destOrd="0" presId="urn:microsoft.com/office/officeart/2005/8/layout/list1"/>
    <dgm:cxn modelId="{04D757D6-965A-467A-8446-19CDBE040A11}" type="presParOf" srcId="{E2667C57-6063-434D-9C33-D02A914F0E91}" destId="{922A33CD-A15A-455B-B10F-8D9B323790B0}" srcOrd="9" destOrd="0" presId="urn:microsoft.com/office/officeart/2005/8/layout/list1"/>
    <dgm:cxn modelId="{8B39B66E-2765-493A-99DE-95678CDA6846}" type="presParOf" srcId="{E2667C57-6063-434D-9C33-D02A914F0E91}" destId="{6901F7F7-CB30-4B2B-BF73-26935443D2D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840582C-78EB-4897-97E8-18E6C471F12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181F06A-9728-4E12-B654-3032FDBB9EE4}">
      <dgm:prSet phldrT="[Text]"/>
      <dgm:spPr/>
      <dgm:t>
        <a:bodyPr/>
        <a:lstStyle/>
        <a:p>
          <a:r>
            <a:rPr lang="en-US" b="1" dirty="0"/>
            <a:t>Pictogram</a:t>
          </a:r>
        </a:p>
      </dgm:t>
    </dgm:pt>
    <dgm:pt modelId="{99B29558-4B20-4017-9DD4-4EC352F3E31E}" type="parTrans" cxnId="{E43F9828-C011-43E9-8DD8-F006E5445794}">
      <dgm:prSet/>
      <dgm:spPr/>
      <dgm:t>
        <a:bodyPr/>
        <a:lstStyle/>
        <a:p>
          <a:endParaRPr lang="en-US"/>
        </a:p>
      </dgm:t>
    </dgm:pt>
    <dgm:pt modelId="{DB949F17-6883-44E6-B9D9-4C5B095E70E3}" type="sibTrans" cxnId="{E43F9828-C011-43E9-8DD8-F006E5445794}">
      <dgm:prSet/>
      <dgm:spPr/>
      <dgm:t>
        <a:bodyPr/>
        <a:lstStyle/>
        <a:p>
          <a:endParaRPr lang="en-US"/>
        </a:p>
      </dgm:t>
    </dgm:pt>
    <dgm:pt modelId="{36E9C077-8CD4-4B36-AA57-86E8B802227C}">
      <dgm:prSet phldrT="[Text]"/>
      <dgm:spPr/>
      <dgm:t>
        <a:bodyPr/>
        <a:lstStyle/>
        <a:p>
          <a:r>
            <a:rPr lang="en-US" b="1" dirty="0"/>
            <a:t>Description</a:t>
          </a:r>
        </a:p>
      </dgm:t>
    </dgm:pt>
    <dgm:pt modelId="{BD7389D3-C19D-413E-8F21-470ACFE6DEBF}" type="parTrans" cxnId="{7C2101C7-7397-4B99-9DE9-7812E1C6E9C9}">
      <dgm:prSet/>
      <dgm:spPr/>
      <dgm:t>
        <a:bodyPr/>
        <a:lstStyle/>
        <a:p>
          <a:endParaRPr lang="en-US"/>
        </a:p>
      </dgm:t>
    </dgm:pt>
    <dgm:pt modelId="{91654859-A8AA-4BAD-A2A0-7AE4B4F00D75}" type="sibTrans" cxnId="{7C2101C7-7397-4B99-9DE9-7812E1C6E9C9}">
      <dgm:prSet/>
      <dgm:spPr/>
      <dgm:t>
        <a:bodyPr/>
        <a:lstStyle/>
        <a:p>
          <a:endParaRPr lang="en-US"/>
        </a:p>
      </dgm:t>
    </dgm:pt>
    <dgm:pt modelId="{936255BA-40E4-4332-BC85-24F55DE50CB5}">
      <dgm:prSet phldrT="[Text]"/>
      <dgm:spPr/>
      <dgm:t>
        <a:bodyPr/>
        <a:lstStyle/>
        <a:p>
          <a:r>
            <a:rPr lang="en-US" b="1" u="sng" dirty="0"/>
            <a:t>Environmental Effects</a:t>
          </a:r>
          <a:r>
            <a:rPr lang="en-US" b="1" dirty="0"/>
            <a:t> : </a:t>
          </a:r>
          <a:r>
            <a:rPr lang="en-US" dirty="0"/>
            <a:t>Substances know to produce toxic effects in marine life.  Could also be used generically for other specified environmental hazards. </a:t>
          </a:r>
          <a:r>
            <a:rPr lang="en-US" b="1" dirty="0"/>
            <a:t>(Optional for U.S.)</a:t>
          </a:r>
          <a:endParaRPr lang="en-US" dirty="0"/>
        </a:p>
      </dgm:t>
    </dgm:pt>
    <dgm:pt modelId="{C255821E-A4DE-4274-9E71-D9257E7F8E58}" type="parTrans" cxnId="{E580F14A-EC70-4D4E-AF95-AF14DFA4DA6C}">
      <dgm:prSet/>
      <dgm:spPr/>
      <dgm:t>
        <a:bodyPr/>
        <a:lstStyle/>
        <a:p>
          <a:endParaRPr lang="en-US"/>
        </a:p>
      </dgm:t>
    </dgm:pt>
    <dgm:pt modelId="{564BFF65-7205-4D92-984F-6A3FDEC3641F}" type="sibTrans" cxnId="{E580F14A-EC70-4D4E-AF95-AF14DFA4DA6C}">
      <dgm:prSet/>
      <dgm:spPr/>
      <dgm:t>
        <a:bodyPr/>
        <a:lstStyle/>
        <a:p>
          <a:endParaRPr lang="en-US"/>
        </a:p>
      </dgm:t>
    </dgm:pt>
    <dgm:pt modelId="{84A1E9E5-5FE6-4C27-86D3-CDF02B6FC037}">
      <dgm:prSet phldrT="[Text]"/>
      <dgm:spPr/>
      <dgm:t>
        <a:bodyPr/>
        <a:lstStyle/>
        <a:p>
          <a:r>
            <a:rPr lang="en-US" dirty="0"/>
            <a:t>Environment</a:t>
          </a:r>
        </a:p>
      </dgm:t>
    </dgm:pt>
    <dgm:pt modelId="{7BD2CB39-E391-45BE-B40C-A4E17283D478}" type="parTrans" cxnId="{29422BAB-FD65-451E-8490-A6DED133C7E4}">
      <dgm:prSet/>
      <dgm:spPr/>
      <dgm:t>
        <a:bodyPr/>
        <a:lstStyle/>
        <a:p>
          <a:endParaRPr lang="en-US"/>
        </a:p>
      </dgm:t>
    </dgm:pt>
    <dgm:pt modelId="{3A9B7DD9-85ED-48BD-9569-B06744AB6E65}" type="sibTrans" cxnId="{29422BAB-FD65-451E-8490-A6DED133C7E4}">
      <dgm:prSet/>
      <dgm:spPr/>
      <dgm:t>
        <a:bodyPr/>
        <a:lstStyle/>
        <a:p>
          <a:endParaRPr lang="en-US"/>
        </a:p>
      </dgm:t>
    </dgm:pt>
    <dgm:pt modelId="{E2667C57-6063-434D-9C33-D02A914F0E91}" type="pres">
      <dgm:prSet presAssocID="{0840582C-78EB-4897-97E8-18E6C471F121}" presName="linear" presStyleCnt="0">
        <dgm:presLayoutVars>
          <dgm:dir/>
          <dgm:animLvl val="lvl"/>
          <dgm:resizeHandles val="exact"/>
        </dgm:presLayoutVars>
      </dgm:prSet>
      <dgm:spPr/>
    </dgm:pt>
    <dgm:pt modelId="{5F44A6A9-33FF-4E37-B5BB-5F6730E07991}" type="pres">
      <dgm:prSet presAssocID="{2181F06A-9728-4E12-B654-3032FDBB9EE4}" presName="parentLin" presStyleCnt="0"/>
      <dgm:spPr/>
    </dgm:pt>
    <dgm:pt modelId="{0E274E45-7833-4010-A8C0-DE62751B7F47}" type="pres">
      <dgm:prSet presAssocID="{2181F06A-9728-4E12-B654-3032FDBB9EE4}" presName="parentLeftMargin" presStyleLbl="node1" presStyleIdx="0" presStyleCnt="2"/>
      <dgm:spPr/>
    </dgm:pt>
    <dgm:pt modelId="{354BE68C-AC78-4BAC-8DAA-85453D70B693}" type="pres">
      <dgm:prSet presAssocID="{2181F06A-9728-4E12-B654-3032FDBB9EE4}" presName="parentText" presStyleLbl="node1" presStyleIdx="0" presStyleCnt="2">
        <dgm:presLayoutVars>
          <dgm:chMax val="0"/>
          <dgm:bulletEnabled val="1"/>
        </dgm:presLayoutVars>
      </dgm:prSet>
      <dgm:spPr/>
    </dgm:pt>
    <dgm:pt modelId="{EB8AA24D-712C-4A4E-877B-53D3DCFEE158}" type="pres">
      <dgm:prSet presAssocID="{2181F06A-9728-4E12-B654-3032FDBB9EE4}" presName="negativeSpace" presStyleCnt="0"/>
      <dgm:spPr/>
    </dgm:pt>
    <dgm:pt modelId="{C1939652-E023-43D3-9F72-AB23C3498035}" type="pres">
      <dgm:prSet presAssocID="{2181F06A-9728-4E12-B654-3032FDBB9EE4}" presName="childText" presStyleLbl="conFgAcc1" presStyleIdx="0" presStyleCnt="2">
        <dgm:presLayoutVars>
          <dgm:bulletEnabled val="1"/>
        </dgm:presLayoutVars>
      </dgm:prSet>
      <dgm:spPr/>
    </dgm:pt>
    <dgm:pt modelId="{3A6DE93F-3C6F-42F6-9DEC-B76E76F9F0FE}" type="pres">
      <dgm:prSet presAssocID="{DB949F17-6883-44E6-B9D9-4C5B095E70E3}" presName="spaceBetweenRectangles" presStyleCnt="0"/>
      <dgm:spPr/>
    </dgm:pt>
    <dgm:pt modelId="{D8905DBB-31F1-45A3-85B5-C2FFDAE62BCF}" type="pres">
      <dgm:prSet presAssocID="{36E9C077-8CD4-4B36-AA57-86E8B802227C}" presName="parentLin" presStyleCnt="0"/>
      <dgm:spPr/>
    </dgm:pt>
    <dgm:pt modelId="{803DEABC-81E8-4C59-9660-90A5D4DE3C20}" type="pres">
      <dgm:prSet presAssocID="{36E9C077-8CD4-4B36-AA57-86E8B802227C}" presName="parentLeftMargin" presStyleLbl="node1" presStyleIdx="0" presStyleCnt="2"/>
      <dgm:spPr/>
    </dgm:pt>
    <dgm:pt modelId="{CC388310-9664-4129-974E-9037958A8A97}" type="pres">
      <dgm:prSet presAssocID="{36E9C077-8CD4-4B36-AA57-86E8B802227C}" presName="parentText" presStyleLbl="node1" presStyleIdx="1" presStyleCnt="2">
        <dgm:presLayoutVars>
          <dgm:chMax val="0"/>
          <dgm:bulletEnabled val="1"/>
        </dgm:presLayoutVars>
      </dgm:prSet>
      <dgm:spPr/>
    </dgm:pt>
    <dgm:pt modelId="{E09BFE0A-D5B7-4282-B588-3A61A15F8526}" type="pres">
      <dgm:prSet presAssocID="{36E9C077-8CD4-4B36-AA57-86E8B802227C}" presName="negativeSpace" presStyleCnt="0"/>
      <dgm:spPr/>
    </dgm:pt>
    <dgm:pt modelId="{202C394F-D458-439C-ADAC-380DB644C071}" type="pres">
      <dgm:prSet presAssocID="{36E9C077-8CD4-4B36-AA57-86E8B802227C}" presName="childText" presStyleLbl="conFgAcc1" presStyleIdx="1" presStyleCnt="2">
        <dgm:presLayoutVars>
          <dgm:bulletEnabled val="1"/>
        </dgm:presLayoutVars>
      </dgm:prSet>
      <dgm:spPr/>
    </dgm:pt>
  </dgm:ptLst>
  <dgm:cxnLst>
    <dgm:cxn modelId="{E43F9828-C011-43E9-8DD8-F006E5445794}" srcId="{0840582C-78EB-4897-97E8-18E6C471F121}" destId="{2181F06A-9728-4E12-B654-3032FDBB9EE4}" srcOrd="0" destOrd="0" parTransId="{99B29558-4B20-4017-9DD4-4EC352F3E31E}" sibTransId="{DB949F17-6883-44E6-B9D9-4C5B095E70E3}"/>
    <dgm:cxn modelId="{47B71032-CDDB-404C-99E6-2A6F6902E417}" type="presOf" srcId="{2181F06A-9728-4E12-B654-3032FDBB9EE4}" destId="{354BE68C-AC78-4BAC-8DAA-85453D70B693}" srcOrd="1" destOrd="0" presId="urn:microsoft.com/office/officeart/2005/8/layout/list1"/>
    <dgm:cxn modelId="{93288468-DACD-4A99-9FB0-51C297363654}" type="presOf" srcId="{936255BA-40E4-4332-BC85-24F55DE50CB5}" destId="{202C394F-D458-439C-ADAC-380DB644C071}" srcOrd="0" destOrd="0" presId="urn:microsoft.com/office/officeart/2005/8/layout/list1"/>
    <dgm:cxn modelId="{E580F14A-EC70-4D4E-AF95-AF14DFA4DA6C}" srcId="{36E9C077-8CD4-4B36-AA57-86E8B802227C}" destId="{936255BA-40E4-4332-BC85-24F55DE50CB5}" srcOrd="0" destOrd="0" parTransId="{C255821E-A4DE-4274-9E71-D9257E7F8E58}" sibTransId="{564BFF65-7205-4D92-984F-6A3FDEC3641F}"/>
    <dgm:cxn modelId="{BD29246E-1BEF-425C-8491-66A71A426D97}" type="presOf" srcId="{2181F06A-9728-4E12-B654-3032FDBB9EE4}" destId="{0E274E45-7833-4010-A8C0-DE62751B7F47}" srcOrd="0" destOrd="0" presId="urn:microsoft.com/office/officeart/2005/8/layout/list1"/>
    <dgm:cxn modelId="{9C073150-40D7-480F-9A73-7079E41FD5B5}" type="presOf" srcId="{36E9C077-8CD4-4B36-AA57-86E8B802227C}" destId="{CC388310-9664-4129-974E-9037958A8A97}" srcOrd="1" destOrd="0" presId="urn:microsoft.com/office/officeart/2005/8/layout/list1"/>
    <dgm:cxn modelId="{4CA19396-61C4-48BA-8E13-48467C0922DE}" type="presOf" srcId="{0840582C-78EB-4897-97E8-18E6C471F121}" destId="{E2667C57-6063-434D-9C33-D02A914F0E91}" srcOrd="0" destOrd="0" presId="urn:microsoft.com/office/officeart/2005/8/layout/list1"/>
    <dgm:cxn modelId="{90FAFDA7-C360-45B3-8C5D-B99B87F72233}" type="presOf" srcId="{36E9C077-8CD4-4B36-AA57-86E8B802227C}" destId="{803DEABC-81E8-4C59-9660-90A5D4DE3C20}" srcOrd="0" destOrd="0" presId="urn:microsoft.com/office/officeart/2005/8/layout/list1"/>
    <dgm:cxn modelId="{29422BAB-FD65-451E-8490-A6DED133C7E4}" srcId="{2181F06A-9728-4E12-B654-3032FDBB9EE4}" destId="{84A1E9E5-5FE6-4C27-86D3-CDF02B6FC037}" srcOrd="0" destOrd="0" parTransId="{7BD2CB39-E391-45BE-B40C-A4E17283D478}" sibTransId="{3A9B7DD9-85ED-48BD-9569-B06744AB6E65}"/>
    <dgm:cxn modelId="{7C2101C7-7397-4B99-9DE9-7812E1C6E9C9}" srcId="{0840582C-78EB-4897-97E8-18E6C471F121}" destId="{36E9C077-8CD4-4B36-AA57-86E8B802227C}" srcOrd="1" destOrd="0" parTransId="{BD7389D3-C19D-413E-8F21-470ACFE6DEBF}" sibTransId="{91654859-A8AA-4BAD-A2A0-7AE4B4F00D75}"/>
    <dgm:cxn modelId="{87B73AE8-32B0-45BF-B9D4-F9953BC1914D}" type="presOf" srcId="{84A1E9E5-5FE6-4C27-86D3-CDF02B6FC037}" destId="{C1939652-E023-43D3-9F72-AB23C3498035}" srcOrd="0" destOrd="0" presId="urn:microsoft.com/office/officeart/2005/8/layout/list1"/>
    <dgm:cxn modelId="{28AFC0CF-2C20-44F3-9C4A-0628589C5209}" type="presParOf" srcId="{E2667C57-6063-434D-9C33-D02A914F0E91}" destId="{5F44A6A9-33FF-4E37-B5BB-5F6730E07991}" srcOrd="0" destOrd="0" presId="urn:microsoft.com/office/officeart/2005/8/layout/list1"/>
    <dgm:cxn modelId="{969A3564-2641-4491-A906-8A6AA6EC35DB}" type="presParOf" srcId="{5F44A6A9-33FF-4E37-B5BB-5F6730E07991}" destId="{0E274E45-7833-4010-A8C0-DE62751B7F47}" srcOrd="0" destOrd="0" presId="urn:microsoft.com/office/officeart/2005/8/layout/list1"/>
    <dgm:cxn modelId="{D68059CE-F204-4F81-B704-23C11B7CD787}" type="presParOf" srcId="{5F44A6A9-33FF-4E37-B5BB-5F6730E07991}" destId="{354BE68C-AC78-4BAC-8DAA-85453D70B693}" srcOrd="1" destOrd="0" presId="urn:microsoft.com/office/officeart/2005/8/layout/list1"/>
    <dgm:cxn modelId="{BCC27183-5905-42CD-94C3-E426EE5CB1B4}" type="presParOf" srcId="{E2667C57-6063-434D-9C33-D02A914F0E91}" destId="{EB8AA24D-712C-4A4E-877B-53D3DCFEE158}" srcOrd="1" destOrd="0" presId="urn:microsoft.com/office/officeart/2005/8/layout/list1"/>
    <dgm:cxn modelId="{686796A9-FF53-468B-872C-A8F923BDBB9C}" type="presParOf" srcId="{E2667C57-6063-434D-9C33-D02A914F0E91}" destId="{C1939652-E023-43D3-9F72-AB23C3498035}" srcOrd="2" destOrd="0" presId="urn:microsoft.com/office/officeart/2005/8/layout/list1"/>
    <dgm:cxn modelId="{E0E68B4A-056D-4566-A5E8-24EB004E116E}" type="presParOf" srcId="{E2667C57-6063-434D-9C33-D02A914F0E91}" destId="{3A6DE93F-3C6F-42F6-9DEC-B76E76F9F0FE}" srcOrd="3" destOrd="0" presId="urn:microsoft.com/office/officeart/2005/8/layout/list1"/>
    <dgm:cxn modelId="{F7AF14D6-CA8C-4E2A-B681-AD0BA4F0DF83}" type="presParOf" srcId="{E2667C57-6063-434D-9C33-D02A914F0E91}" destId="{D8905DBB-31F1-45A3-85B5-C2FFDAE62BCF}" srcOrd="4" destOrd="0" presId="urn:microsoft.com/office/officeart/2005/8/layout/list1"/>
    <dgm:cxn modelId="{E7B5F1E9-88F8-4837-A8EF-E9F64C7D9AE5}" type="presParOf" srcId="{D8905DBB-31F1-45A3-85B5-C2FFDAE62BCF}" destId="{803DEABC-81E8-4C59-9660-90A5D4DE3C20}" srcOrd="0" destOrd="0" presId="urn:microsoft.com/office/officeart/2005/8/layout/list1"/>
    <dgm:cxn modelId="{D1BB757D-3C0B-439F-A377-1AB0090FAD09}" type="presParOf" srcId="{D8905DBB-31F1-45A3-85B5-C2FFDAE62BCF}" destId="{CC388310-9664-4129-974E-9037958A8A97}" srcOrd="1" destOrd="0" presId="urn:microsoft.com/office/officeart/2005/8/layout/list1"/>
    <dgm:cxn modelId="{7B89F2A7-BB97-45E6-979F-3235C62FE427}" type="presParOf" srcId="{E2667C57-6063-434D-9C33-D02A914F0E91}" destId="{E09BFE0A-D5B7-4282-B588-3A61A15F8526}" srcOrd="5" destOrd="0" presId="urn:microsoft.com/office/officeart/2005/8/layout/list1"/>
    <dgm:cxn modelId="{95CB30D2-A660-4D82-B2D9-5FEF23D50685}" type="presParOf" srcId="{E2667C57-6063-434D-9C33-D02A914F0E91}" destId="{202C394F-D458-439C-ADAC-380DB644C07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840582C-78EB-4897-97E8-18E6C471F12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181F06A-9728-4E12-B654-3032FDBB9EE4}">
      <dgm:prSet phldrT="[Text]" custT="1"/>
      <dgm:spPr/>
      <dgm:t>
        <a:bodyPr/>
        <a:lstStyle/>
        <a:p>
          <a:r>
            <a:rPr lang="en-US" sz="2000" b="1" dirty="0"/>
            <a:t>Pictogram</a:t>
          </a:r>
        </a:p>
      </dgm:t>
    </dgm:pt>
    <dgm:pt modelId="{99B29558-4B20-4017-9DD4-4EC352F3E31E}" type="parTrans" cxnId="{E43F9828-C011-43E9-8DD8-F006E5445794}">
      <dgm:prSet/>
      <dgm:spPr/>
      <dgm:t>
        <a:bodyPr/>
        <a:lstStyle/>
        <a:p>
          <a:endParaRPr lang="en-US"/>
        </a:p>
      </dgm:t>
    </dgm:pt>
    <dgm:pt modelId="{DB949F17-6883-44E6-B9D9-4C5B095E70E3}" type="sibTrans" cxnId="{E43F9828-C011-43E9-8DD8-F006E5445794}">
      <dgm:prSet/>
      <dgm:spPr/>
      <dgm:t>
        <a:bodyPr/>
        <a:lstStyle/>
        <a:p>
          <a:endParaRPr lang="en-US"/>
        </a:p>
      </dgm:t>
    </dgm:pt>
    <dgm:pt modelId="{36E9C077-8CD4-4B36-AA57-86E8B802227C}">
      <dgm:prSet phldrT="[Text]" custT="1"/>
      <dgm:spPr/>
      <dgm:t>
        <a:bodyPr/>
        <a:lstStyle/>
        <a:p>
          <a:r>
            <a:rPr lang="en-US" sz="2000" b="1" dirty="0"/>
            <a:t>Description</a:t>
          </a:r>
        </a:p>
      </dgm:t>
    </dgm:pt>
    <dgm:pt modelId="{BD7389D3-C19D-413E-8F21-470ACFE6DEBF}" type="parTrans" cxnId="{7C2101C7-7397-4B99-9DE9-7812E1C6E9C9}">
      <dgm:prSet/>
      <dgm:spPr/>
      <dgm:t>
        <a:bodyPr/>
        <a:lstStyle/>
        <a:p>
          <a:endParaRPr lang="en-US"/>
        </a:p>
      </dgm:t>
    </dgm:pt>
    <dgm:pt modelId="{91654859-A8AA-4BAD-A2A0-7AE4B4F00D75}" type="sibTrans" cxnId="{7C2101C7-7397-4B99-9DE9-7812E1C6E9C9}">
      <dgm:prSet/>
      <dgm:spPr/>
      <dgm:t>
        <a:bodyPr/>
        <a:lstStyle/>
        <a:p>
          <a:endParaRPr lang="en-US"/>
        </a:p>
      </dgm:t>
    </dgm:pt>
    <dgm:pt modelId="{1F3EB19B-75B4-4CA9-B167-1AC1DE2011D3}">
      <dgm:prSet phldrT="[Text]" custT="1"/>
      <dgm:spPr/>
      <dgm:t>
        <a:bodyPr/>
        <a:lstStyle/>
        <a:p>
          <a:r>
            <a:rPr lang="en-US" sz="2000" b="1" dirty="0"/>
            <a:t>Examples</a:t>
          </a:r>
        </a:p>
      </dgm:t>
    </dgm:pt>
    <dgm:pt modelId="{8E5E1F15-74EB-48B0-AB59-FE1083D8535B}" type="parTrans" cxnId="{BC85B8DE-DEA5-433D-AA7B-6B8E6B733EF0}">
      <dgm:prSet/>
      <dgm:spPr/>
      <dgm:t>
        <a:bodyPr/>
        <a:lstStyle/>
        <a:p>
          <a:endParaRPr lang="en-US"/>
        </a:p>
      </dgm:t>
    </dgm:pt>
    <dgm:pt modelId="{44D55B98-2809-439E-8D51-F950B719ACC8}" type="sibTrans" cxnId="{BC85B8DE-DEA5-433D-AA7B-6B8E6B733EF0}">
      <dgm:prSet/>
      <dgm:spPr/>
      <dgm:t>
        <a:bodyPr/>
        <a:lstStyle/>
        <a:p>
          <a:endParaRPr lang="en-US"/>
        </a:p>
      </dgm:t>
    </dgm:pt>
    <dgm:pt modelId="{936255BA-40E4-4332-BC85-24F55DE50CB5}">
      <dgm:prSet phldrT="[Text]" custT="1"/>
      <dgm:spPr/>
      <dgm:t>
        <a:bodyPr/>
        <a:lstStyle/>
        <a:p>
          <a:r>
            <a:rPr lang="en-US" sz="1800" b="1" u="sng" dirty="0"/>
            <a:t>Acute Toxicity:</a:t>
          </a:r>
          <a:r>
            <a:rPr lang="en-US" sz="1800" b="1" dirty="0"/>
            <a:t> </a:t>
          </a:r>
          <a:r>
            <a:rPr lang="en-US" sz="1800" dirty="0"/>
            <a:t>Fatal or toxic effects, up to and including death from exposure to a substance that results either from a single exposure or multiple exposures in a short space of time (usually less than 24 hours). </a:t>
          </a:r>
        </a:p>
      </dgm:t>
    </dgm:pt>
    <dgm:pt modelId="{C255821E-A4DE-4274-9E71-D9257E7F8E58}" type="parTrans" cxnId="{E580F14A-EC70-4D4E-AF95-AF14DFA4DA6C}">
      <dgm:prSet/>
      <dgm:spPr/>
      <dgm:t>
        <a:bodyPr/>
        <a:lstStyle/>
        <a:p>
          <a:endParaRPr lang="en-US"/>
        </a:p>
      </dgm:t>
    </dgm:pt>
    <dgm:pt modelId="{564BFF65-7205-4D92-984F-6A3FDEC3641F}" type="sibTrans" cxnId="{E580F14A-EC70-4D4E-AF95-AF14DFA4DA6C}">
      <dgm:prSet/>
      <dgm:spPr/>
      <dgm:t>
        <a:bodyPr/>
        <a:lstStyle/>
        <a:p>
          <a:endParaRPr lang="en-US"/>
        </a:p>
      </dgm:t>
    </dgm:pt>
    <dgm:pt modelId="{84A1E9E5-5FE6-4C27-86D3-CDF02B6FC037}">
      <dgm:prSet phldrT="[Text]" custT="1"/>
      <dgm:spPr/>
      <dgm:t>
        <a:bodyPr/>
        <a:lstStyle/>
        <a:p>
          <a:r>
            <a:rPr lang="en-US" sz="2000" dirty="0"/>
            <a:t>Skull and Crossbones</a:t>
          </a:r>
        </a:p>
      </dgm:t>
    </dgm:pt>
    <dgm:pt modelId="{7BD2CB39-E391-45BE-B40C-A4E17283D478}" type="parTrans" cxnId="{29422BAB-FD65-451E-8490-A6DED133C7E4}">
      <dgm:prSet/>
      <dgm:spPr/>
      <dgm:t>
        <a:bodyPr/>
        <a:lstStyle/>
        <a:p>
          <a:endParaRPr lang="en-US"/>
        </a:p>
      </dgm:t>
    </dgm:pt>
    <dgm:pt modelId="{3A9B7DD9-85ED-48BD-9569-B06744AB6E65}" type="sibTrans" cxnId="{29422BAB-FD65-451E-8490-A6DED133C7E4}">
      <dgm:prSet/>
      <dgm:spPr/>
      <dgm:t>
        <a:bodyPr/>
        <a:lstStyle/>
        <a:p>
          <a:endParaRPr lang="en-US"/>
        </a:p>
      </dgm:t>
    </dgm:pt>
    <dgm:pt modelId="{58A36ADD-24B0-456E-ADA6-B2E5F78D2259}">
      <dgm:prSet phldrT="[Text]"/>
      <dgm:spPr/>
      <dgm:t>
        <a:bodyPr/>
        <a:lstStyle/>
        <a:p>
          <a:endParaRPr lang="en-US" sz="1400" dirty="0"/>
        </a:p>
      </dgm:t>
    </dgm:pt>
    <dgm:pt modelId="{50F3305D-3E94-4381-BD2D-67A264978C1E}" type="parTrans" cxnId="{B8504200-57BF-4EB0-9D78-BF030E8636BA}">
      <dgm:prSet/>
      <dgm:spPr/>
      <dgm:t>
        <a:bodyPr/>
        <a:lstStyle/>
        <a:p>
          <a:endParaRPr lang="en-US"/>
        </a:p>
      </dgm:t>
    </dgm:pt>
    <dgm:pt modelId="{46A4958D-9E12-4AC5-BA85-019C1B6995F6}" type="sibTrans" cxnId="{B8504200-57BF-4EB0-9D78-BF030E8636BA}">
      <dgm:prSet/>
      <dgm:spPr/>
      <dgm:t>
        <a:bodyPr/>
        <a:lstStyle/>
        <a:p>
          <a:endParaRPr lang="en-US"/>
        </a:p>
      </dgm:t>
    </dgm:pt>
    <dgm:pt modelId="{934A2D3E-981B-4FB0-826D-995521CB61BF}">
      <dgm:prSet phldrT="[Text]" custT="1"/>
      <dgm:spPr/>
      <dgm:t>
        <a:bodyPr/>
        <a:lstStyle/>
        <a:p>
          <a:r>
            <a:rPr lang="en-US" sz="1600" dirty="0"/>
            <a:t>Household/Industrial Bleach</a:t>
          </a:r>
          <a:endParaRPr lang="en-US" sz="1600" b="1" dirty="0"/>
        </a:p>
      </dgm:t>
    </dgm:pt>
    <dgm:pt modelId="{B69D427C-A4AA-4C52-BAD0-A32AC03F26D9}" type="parTrans" cxnId="{00508873-6F7E-4737-BB3A-1A3B2D3E6582}">
      <dgm:prSet/>
      <dgm:spPr/>
      <dgm:t>
        <a:bodyPr/>
        <a:lstStyle/>
        <a:p>
          <a:endParaRPr lang="en-US"/>
        </a:p>
      </dgm:t>
    </dgm:pt>
    <dgm:pt modelId="{233619D7-B37B-457C-BB1B-29CA2733FA22}" type="sibTrans" cxnId="{00508873-6F7E-4737-BB3A-1A3B2D3E6582}">
      <dgm:prSet/>
      <dgm:spPr/>
      <dgm:t>
        <a:bodyPr/>
        <a:lstStyle/>
        <a:p>
          <a:endParaRPr lang="en-US"/>
        </a:p>
      </dgm:t>
    </dgm:pt>
    <dgm:pt modelId="{C0EE8EB1-B317-402A-9599-F1682B0962B8}">
      <dgm:prSet custT="1"/>
      <dgm:spPr/>
      <dgm:t>
        <a:bodyPr/>
        <a:lstStyle/>
        <a:p>
          <a:r>
            <a:rPr lang="en-US" sz="1600" dirty="0"/>
            <a:t>Diesel fuels </a:t>
          </a:r>
        </a:p>
      </dgm:t>
    </dgm:pt>
    <dgm:pt modelId="{D1A28E78-52AE-49DE-8636-981B38BFCF49}" type="parTrans" cxnId="{12EA6FBE-4B6D-41AC-B807-DF0C7BF7B99D}">
      <dgm:prSet/>
      <dgm:spPr/>
      <dgm:t>
        <a:bodyPr/>
        <a:lstStyle/>
        <a:p>
          <a:endParaRPr lang="en-US"/>
        </a:p>
      </dgm:t>
    </dgm:pt>
    <dgm:pt modelId="{BDBDAC9D-CE0E-4B2C-8352-AFA9ECE93E9A}" type="sibTrans" cxnId="{12EA6FBE-4B6D-41AC-B807-DF0C7BF7B99D}">
      <dgm:prSet/>
      <dgm:spPr/>
      <dgm:t>
        <a:bodyPr/>
        <a:lstStyle/>
        <a:p>
          <a:endParaRPr lang="en-US"/>
        </a:p>
      </dgm:t>
    </dgm:pt>
    <dgm:pt modelId="{1CD03D88-BFF4-487D-AA0F-9846AFBA1651}">
      <dgm:prSet custT="1"/>
      <dgm:spPr/>
      <dgm:t>
        <a:bodyPr/>
        <a:lstStyle/>
        <a:p>
          <a:r>
            <a:rPr lang="en-US" sz="1600" dirty="0"/>
            <a:t>Acetone</a:t>
          </a:r>
        </a:p>
      </dgm:t>
    </dgm:pt>
    <dgm:pt modelId="{626991F8-0A0C-4444-A464-52636AD5DDA8}" type="parTrans" cxnId="{0D422185-4061-42D2-9902-D2B0DE938C82}">
      <dgm:prSet/>
      <dgm:spPr/>
      <dgm:t>
        <a:bodyPr/>
        <a:lstStyle/>
        <a:p>
          <a:endParaRPr lang="en-US"/>
        </a:p>
      </dgm:t>
    </dgm:pt>
    <dgm:pt modelId="{9F7E700A-E093-4583-B1DD-4CBE6193D70E}" type="sibTrans" cxnId="{0D422185-4061-42D2-9902-D2B0DE938C82}">
      <dgm:prSet/>
      <dgm:spPr/>
      <dgm:t>
        <a:bodyPr/>
        <a:lstStyle/>
        <a:p>
          <a:endParaRPr lang="en-US"/>
        </a:p>
      </dgm:t>
    </dgm:pt>
    <dgm:pt modelId="{6C765BAE-2B57-4B4C-9CAD-D7B2A3A6DFFA}">
      <dgm:prSet custT="1"/>
      <dgm:spPr/>
      <dgm:t>
        <a:bodyPr/>
        <a:lstStyle/>
        <a:p>
          <a:r>
            <a:rPr lang="en-US" sz="1600" dirty="0"/>
            <a:t>Pesticides</a:t>
          </a:r>
        </a:p>
      </dgm:t>
    </dgm:pt>
    <dgm:pt modelId="{8CFC6C6A-4675-4AC0-91D5-5983B352894F}" type="parTrans" cxnId="{7F6668A5-1566-44E9-83AC-73B71CD40213}">
      <dgm:prSet/>
      <dgm:spPr/>
      <dgm:t>
        <a:bodyPr/>
        <a:lstStyle/>
        <a:p>
          <a:endParaRPr lang="en-US"/>
        </a:p>
      </dgm:t>
    </dgm:pt>
    <dgm:pt modelId="{BC518CFC-8F31-4636-900A-B3C787D99245}" type="sibTrans" cxnId="{7F6668A5-1566-44E9-83AC-73B71CD40213}">
      <dgm:prSet/>
      <dgm:spPr/>
      <dgm:t>
        <a:bodyPr/>
        <a:lstStyle/>
        <a:p>
          <a:endParaRPr lang="en-US"/>
        </a:p>
      </dgm:t>
    </dgm:pt>
    <dgm:pt modelId="{3CF04AB9-2069-44A2-856C-B649229EAE31}">
      <dgm:prSet custT="1"/>
      <dgm:spPr/>
      <dgm:t>
        <a:bodyPr/>
        <a:lstStyle/>
        <a:p>
          <a:r>
            <a:rPr lang="en-US" sz="1600" dirty="0"/>
            <a:t>Brake dust dissolvent/cleaner</a:t>
          </a:r>
        </a:p>
      </dgm:t>
    </dgm:pt>
    <dgm:pt modelId="{E38FED9D-4D16-4B77-8E56-7B7C00B81C8D}" type="parTrans" cxnId="{A47ABB04-FD04-474E-BF82-95A7641E618B}">
      <dgm:prSet/>
      <dgm:spPr/>
      <dgm:t>
        <a:bodyPr/>
        <a:lstStyle/>
        <a:p>
          <a:endParaRPr lang="en-US"/>
        </a:p>
      </dgm:t>
    </dgm:pt>
    <dgm:pt modelId="{6E04C00D-5F54-4DE7-9F08-89B0371427E7}" type="sibTrans" cxnId="{A47ABB04-FD04-474E-BF82-95A7641E618B}">
      <dgm:prSet/>
      <dgm:spPr/>
      <dgm:t>
        <a:bodyPr/>
        <a:lstStyle/>
        <a:p>
          <a:endParaRPr lang="en-US"/>
        </a:p>
      </dgm:t>
    </dgm:pt>
    <dgm:pt modelId="{F4582A24-A071-483C-A755-BF5D962C9E65}">
      <dgm:prSet custT="1"/>
      <dgm:spPr/>
      <dgm:t>
        <a:bodyPr/>
        <a:lstStyle/>
        <a:p>
          <a:r>
            <a:rPr lang="en-US" sz="1600" dirty="0"/>
            <a:t>Oven cleaner</a:t>
          </a:r>
        </a:p>
      </dgm:t>
    </dgm:pt>
    <dgm:pt modelId="{61CFC620-39C4-4055-B949-B8E6C9693B88}" type="parTrans" cxnId="{ED8E5053-990E-4D22-98AB-57D5DE7B11FD}">
      <dgm:prSet/>
      <dgm:spPr/>
      <dgm:t>
        <a:bodyPr/>
        <a:lstStyle/>
        <a:p>
          <a:endParaRPr lang="en-US"/>
        </a:p>
      </dgm:t>
    </dgm:pt>
    <dgm:pt modelId="{B360D21D-795A-4742-8CF7-65992A1D7DE6}" type="sibTrans" cxnId="{ED8E5053-990E-4D22-98AB-57D5DE7B11FD}">
      <dgm:prSet/>
      <dgm:spPr/>
      <dgm:t>
        <a:bodyPr/>
        <a:lstStyle/>
        <a:p>
          <a:endParaRPr lang="en-US"/>
        </a:p>
      </dgm:t>
    </dgm:pt>
    <dgm:pt modelId="{5FBFBEFA-5145-445C-A982-5646380B5D30}">
      <dgm:prSet custT="1"/>
      <dgm:spPr/>
      <dgm:t>
        <a:bodyPr/>
        <a:lstStyle/>
        <a:p>
          <a:r>
            <a:rPr lang="en-US" sz="1600" dirty="0"/>
            <a:t>Cleaner cocktails</a:t>
          </a:r>
        </a:p>
      </dgm:t>
    </dgm:pt>
    <dgm:pt modelId="{01B48A83-713F-448A-9E9C-93E9849FB0EE}" type="parTrans" cxnId="{DA650B71-8AC9-4314-AB9D-D2C871FCB1D1}">
      <dgm:prSet/>
      <dgm:spPr/>
      <dgm:t>
        <a:bodyPr/>
        <a:lstStyle/>
        <a:p>
          <a:endParaRPr lang="en-US"/>
        </a:p>
      </dgm:t>
    </dgm:pt>
    <dgm:pt modelId="{0F1DFAA0-9B38-4C20-9B99-D654DB07EF45}" type="sibTrans" cxnId="{DA650B71-8AC9-4314-AB9D-D2C871FCB1D1}">
      <dgm:prSet/>
      <dgm:spPr/>
      <dgm:t>
        <a:bodyPr/>
        <a:lstStyle/>
        <a:p>
          <a:endParaRPr lang="en-US"/>
        </a:p>
      </dgm:t>
    </dgm:pt>
    <dgm:pt modelId="{E2667C57-6063-434D-9C33-D02A914F0E91}" type="pres">
      <dgm:prSet presAssocID="{0840582C-78EB-4897-97E8-18E6C471F121}" presName="linear" presStyleCnt="0">
        <dgm:presLayoutVars>
          <dgm:dir/>
          <dgm:animLvl val="lvl"/>
          <dgm:resizeHandles val="exact"/>
        </dgm:presLayoutVars>
      </dgm:prSet>
      <dgm:spPr/>
    </dgm:pt>
    <dgm:pt modelId="{5F44A6A9-33FF-4E37-B5BB-5F6730E07991}" type="pres">
      <dgm:prSet presAssocID="{2181F06A-9728-4E12-B654-3032FDBB9EE4}" presName="parentLin" presStyleCnt="0"/>
      <dgm:spPr/>
    </dgm:pt>
    <dgm:pt modelId="{0E274E45-7833-4010-A8C0-DE62751B7F47}" type="pres">
      <dgm:prSet presAssocID="{2181F06A-9728-4E12-B654-3032FDBB9EE4}" presName="parentLeftMargin" presStyleLbl="node1" presStyleIdx="0" presStyleCnt="3"/>
      <dgm:spPr/>
    </dgm:pt>
    <dgm:pt modelId="{354BE68C-AC78-4BAC-8DAA-85453D70B693}" type="pres">
      <dgm:prSet presAssocID="{2181F06A-9728-4E12-B654-3032FDBB9EE4}" presName="parentText" presStyleLbl="node1" presStyleIdx="0" presStyleCnt="3">
        <dgm:presLayoutVars>
          <dgm:chMax val="0"/>
          <dgm:bulletEnabled val="1"/>
        </dgm:presLayoutVars>
      </dgm:prSet>
      <dgm:spPr/>
    </dgm:pt>
    <dgm:pt modelId="{EB8AA24D-712C-4A4E-877B-53D3DCFEE158}" type="pres">
      <dgm:prSet presAssocID="{2181F06A-9728-4E12-B654-3032FDBB9EE4}" presName="negativeSpace" presStyleCnt="0"/>
      <dgm:spPr/>
    </dgm:pt>
    <dgm:pt modelId="{C1939652-E023-43D3-9F72-AB23C3498035}" type="pres">
      <dgm:prSet presAssocID="{2181F06A-9728-4E12-B654-3032FDBB9EE4}" presName="childText" presStyleLbl="conFgAcc1" presStyleIdx="0" presStyleCnt="3">
        <dgm:presLayoutVars>
          <dgm:bulletEnabled val="1"/>
        </dgm:presLayoutVars>
      </dgm:prSet>
      <dgm:spPr/>
    </dgm:pt>
    <dgm:pt modelId="{3A6DE93F-3C6F-42F6-9DEC-B76E76F9F0FE}" type="pres">
      <dgm:prSet presAssocID="{DB949F17-6883-44E6-B9D9-4C5B095E70E3}" presName="spaceBetweenRectangles" presStyleCnt="0"/>
      <dgm:spPr/>
    </dgm:pt>
    <dgm:pt modelId="{D8905DBB-31F1-45A3-85B5-C2FFDAE62BCF}" type="pres">
      <dgm:prSet presAssocID="{36E9C077-8CD4-4B36-AA57-86E8B802227C}" presName="parentLin" presStyleCnt="0"/>
      <dgm:spPr/>
    </dgm:pt>
    <dgm:pt modelId="{803DEABC-81E8-4C59-9660-90A5D4DE3C20}" type="pres">
      <dgm:prSet presAssocID="{36E9C077-8CD4-4B36-AA57-86E8B802227C}" presName="parentLeftMargin" presStyleLbl="node1" presStyleIdx="0" presStyleCnt="3"/>
      <dgm:spPr/>
    </dgm:pt>
    <dgm:pt modelId="{CC388310-9664-4129-974E-9037958A8A97}" type="pres">
      <dgm:prSet presAssocID="{36E9C077-8CD4-4B36-AA57-86E8B802227C}" presName="parentText" presStyleLbl="node1" presStyleIdx="1" presStyleCnt="3">
        <dgm:presLayoutVars>
          <dgm:chMax val="0"/>
          <dgm:bulletEnabled val="1"/>
        </dgm:presLayoutVars>
      </dgm:prSet>
      <dgm:spPr/>
    </dgm:pt>
    <dgm:pt modelId="{E09BFE0A-D5B7-4282-B588-3A61A15F8526}" type="pres">
      <dgm:prSet presAssocID="{36E9C077-8CD4-4B36-AA57-86E8B802227C}" presName="negativeSpace" presStyleCnt="0"/>
      <dgm:spPr/>
    </dgm:pt>
    <dgm:pt modelId="{202C394F-D458-439C-ADAC-380DB644C071}" type="pres">
      <dgm:prSet presAssocID="{36E9C077-8CD4-4B36-AA57-86E8B802227C}" presName="childText" presStyleLbl="conFgAcc1" presStyleIdx="1" presStyleCnt="3">
        <dgm:presLayoutVars>
          <dgm:bulletEnabled val="1"/>
        </dgm:presLayoutVars>
      </dgm:prSet>
      <dgm:spPr/>
    </dgm:pt>
    <dgm:pt modelId="{13A0ACEC-4FC4-4196-B0B8-44E2310DE3AF}" type="pres">
      <dgm:prSet presAssocID="{91654859-A8AA-4BAD-A2A0-7AE4B4F00D75}" presName="spaceBetweenRectangles" presStyleCnt="0"/>
      <dgm:spPr/>
    </dgm:pt>
    <dgm:pt modelId="{FF3B887C-2B5E-4C40-81C9-8F54952140BD}" type="pres">
      <dgm:prSet presAssocID="{1F3EB19B-75B4-4CA9-B167-1AC1DE2011D3}" presName="parentLin" presStyleCnt="0"/>
      <dgm:spPr/>
    </dgm:pt>
    <dgm:pt modelId="{9CDB0037-DAEC-4E11-990A-AE4FAFC196C0}" type="pres">
      <dgm:prSet presAssocID="{1F3EB19B-75B4-4CA9-B167-1AC1DE2011D3}" presName="parentLeftMargin" presStyleLbl="node1" presStyleIdx="1" presStyleCnt="3"/>
      <dgm:spPr/>
    </dgm:pt>
    <dgm:pt modelId="{8B0A460E-EE32-46EF-8564-6B191EB55B3A}" type="pres">
      <dgm:prSet presAssocID="{1F3EB19B-75B4-4CA9-B167-1AC1DE2011D3}" presName="parentText" presStyleLbl="node1" presStyleIdx="2" presStyleCnt="3">
        <dgm:presLayoutVars>
          <dgm:chMax val="0"/>
          <dgm:bulletEnabled val="1"/>
        </dgm:presLayoutVars>
      </dgm:prSet>
      <dgm:spPr/>
    </dgm:pt>
    <dgm:pt modelId="{922A33CD-A15A-455B-B10F-8D9B323790B0}" type="pres">
      <dgm:prSet presAssocID="{1F3EB19B-75B4-4CA9-B167-1AC1DE2011D3}" presName="negativeSpace" presStyleCnt="0"/>
      <dgm:spPr/>
    </dgm:pt>
    <dgm:pt modelId="{6901F7F7-CB30-4B2B-BF73-26935443D2DA}" type="pres">
      <dgm:prSet presAssocID="{1F3EB19B-75B4-4CA9-B167-1AC1DE2011D3}" presName="childText" presStyleLbl="conFgAcc1" presStyleIdx="2" presStyleCnt="3">
        <dgm:presLayoutVars>
          <dgm:bulletEnabled val="1"/>
        </dgm:presLayoutVars>
      </dgm:prSet>
      <dgm:spPr/>
    </dgm:pt>
  </dgm:ptLst>
  <dgm:cxnLst>
    <dgm:cxn modelId="{B8504200-57BF-4EB0-9D78-BF030E8636BA}" srcId="{1F3EB19B-75B4-4CA9-B167-1AC1DE2011D3}" destId="{58A36ADD-24B0-456E-ADA6-B2E5F78D2259}" srcOrd="7" destOrd="0" parTransId="{50F3305D-3E94-4381-BD2D-67A264978C1E}" sibTransId="{46A4958D-9E12-4AC5-BA85-019C1B6995F6}"/>
    <dgm:cxn modelId="{A47ABB04-FD04-474E-BF82-95A7641E618B}" srcId="{1F3EB19B-75B4-4CA9-B167-1AC1DE2011D3}" destId="{3CF04AB9-2069-44A2-856C-B649229EAE31}" srcOrd="4" destOrd="0" parTransId="{E38FED9D-4D16-4B77-8E56-7B7C00B81C8D}" sibTransId="{6E04C00D-5F54-4DE7-9F08-89B0371427E7}"/>
    <dgm:cxn modelId="{70087906-D806-41F9-A66F-D79C10B58124}" type="presOf" srcId="{F4582A24-A071-483C-A755-BF5D962C9E65}" destId="{6901F7F7-CB30-4B2B-BF73-26935443D2DA}" srcOrd="0" destOrd="5" presId="urn:microsoft.com/office/officeart/2005/8/layout/list1"/>
    <dgm:cxn modelId="{F34DEB11-0A83-4CAD-A3C8-C5129D62F581}" type="presOf" srcId="{36E9C077-8CD4-4B36-AA57-86E8B802227C}" destId="{803DEABC-81E8-4C59-9660-90A5D4DE3C20}" srcOrd="0" destOrd="0" presId="urn:microsoft.com/office/officeart/2005/8/layout/list1"/>
    <dgm:cxn modelId="{138B561B-07D6-4F78-921A-75A2CD9008E4}" type="presOf" srcId="{1F3EB19B-75B4-4CA9-B167-1AC1DE2011D3}" destId="{8B0A460E-EE32-46EF-8564-6B191EB55B3A}" srcOrd="1" destOrd="0" presId="urn:microsoft.com/office/officeart/2005/8/layout/list1"/>
    <dgm:cxn modelId="{E43F9828-C011-43E9-8DD8-F006E5445794}" srcId="{0840582C-78EB-4897-97E8-18E6C471F121}" destId="{2181F06A-9728-4E12-B654-3032FDBB9EE4}" srcOrd="0" destOrd="0" parTransId="{99B29558-4B20-4017-9DD4-4EC352F3E31E}" sibTransId="{DB949F17-6883-44E6-B9D9-4C5B095E70E3}"/>
    <dgm:cxn modelId="{D9767A29-1A22-4268-8E63-0F42960F4F63}" type="presOf" srcId="{1F3EB19B-75B4-4CA9-B167-1AC1DE2011D3}" destId="{9CDB0037-DAEC-4E11-990A-AE4FAFC196C0}" srcOrd="0" destOrd="0" presId="urn:microsoft.com/office/officeart/2005/8/layout/list1"/>
    <dgm:cxn modelId="{9674E72E-26C3-48A0-BCC1-0EAD65C3BA83}" type="presOf" srcId="{58A36ADD-24B0-456E-ADA6-B2E5F78D2259}" destId="{6901F7F7-CB30-4B2B-BF73-26935443D2DA}" srcOrd="0" destOrd="7" presId="urn:microsoft.com/office/officeart/2005/8/layout/list1"/>
    <dgm:cxn modelId="{C75F0D33-642D-4407-B9E8-E43CA003F77F}" type="presOf" srcId="{3CF04AB9-2069-44A2-856C-B649229EAE31}" destId="{6901F7F7-CB30-4B2B-BF73-26935443D2DA}" srcOrd="0" destOrd="4" presId="urn:microsoft.com/office/officeart/2005/8/layout/list1"/>
    <dgm:cxn modelId="{3953CC3E-0370-42CB-89EA-86B079A5991B}" type="presOf" srcId="{84A1E9E5-5FE6-4C27-86D3-CDF02B6FC037}" destId="{C1939652-E023-43D3-9F72-AB23C3498035}" srcOrd="0" destOrd="0" presId="urn:microsoft.com/office/officeart/2005/8/layout/list1"/>
    <dgm:cxn modelId="{272D5E43-823B-4B06-A34B-6D280C6FFA52}" type="presOf" srcId="{1CD03D88-BFF4-487D-AA0F-9846AFBA1651}" destId="{6901F7F7-CB30-4B2B-BF73-26935443D2DA}" srcOrd="0" destOrd="2" presId="urn:microsoft.com/office/officeart/2005/8/layout/list1"/>
    <dgm:cxn modelId="{64217B48-3049-44F5-9901-C0F2DFBED3B7}" type="presOf" srcId="{C0EE8EB1-B317-402A-9599-F1682B0962B8}" destId="{6901F7F7-CB30-4B2B-BF73-26935443D2DA}" srcOrd="0" destOrd="1" presId="urn:microsoft.com/office/officeart/2005/8/layout/list1"/>
    <dgm:cxn modelId="{E580F14A-EC70-4D4E-AF95-AF14DFA4DA6C}" srcId="{36E9C077-8CD4-4B36-AA57-86E8B802227C}" destId="{936255BA-40E4-4332-BC85-24F55DE50CB5}" srcOrd="0" destOrd="0" parTransId="{C255821E-A4DE-4274-9E71-D9257E7F8E58}" sibTransId="{564BFF65-7205-4D92-984F-6A3FDEC3641F}"/>
    <dgm:cxn modelId="{2296184B-1511-449E-9130-C615892CD800}" type="presOf" srcId="{5FBFBEFA-5145-445C-A982-5646380B5D30}" destId="{6901F7F7-CB30-4B2B-BF73-26935443D2DA}" srcOrd="0" destOrd="6" presId="urn:microsoft.com/office/officeart/2005/8/layout/list1"/>
    <dgm:cxn modelId="{DA650B71-8AC9-4314-AB9D-D2C871FCB1D1}" srcId="{1F3EB19B-75B4-4CA9-B167-1AC1DE2011D3}" destId="{5FBFBEFA-5145-445C-A982-5646380B5D30}" srcOrd="6" destOrd="0" parTransId="{01B48A83-713F-448A-9E9C-93E9849FB0EE}" sibTransId="{0F1DFAA0-9B38-4C20-9B99-D654DB07EF45}"/>
    <dgm:cxn modelId="{ED8E5053-990E-4D22-98AB-57D5DE7B11FD}" srcId="{1F3EB19B-75B4-4CA9-B167-1AC1DE2011D3}" destId="{F4582A24-A071-483C-A755-BF5D962C9E65}" srcOrd="5" destOrd="0" parTransId="{61CFC620-39C4-4055-B949-B8E6C9693B88}" sibTransId="{B360D21D-795A-4742-8CF7-65992A1D7DE6}"/>
    <dgm:cxn modelId="{00508873-6F7E-4737-BB3A-1A3B2D3E6582}" srcId="{1F3EB19B-75B4-4CA9-B167-1AC1DE2011D3}" destId="{934A2D3E-981B-4FB0-826D-995521CB61BF}" srcOrd="0" destOrd="0" parTransId="{B69D427C-A4AA-4C52-BAD0-A32AC03F26D9}" sibTransId="{233619D7-B37B-457C-BB1B-29CA2733FA22}"/>
    <dgm:cxn modelId="{05457178-E10C-4C9B-8173-B7AF828516BB}" type="presOf" srcId="{2181F06A-9728-4E12-B654-3032FDBB9EE4}" destId="{0E274E45-7833-4010-A8C0-DE62751B7F47}" srcOrd="0" destOrd="0" presId="urn:microsoft.com/office/officeart/2005/8/layout/list1"/>
    <dgm:cxn modelId="{0D422185-4061-42D2-9902-D2B0DE938C82}" srcId="{1F3EB19B-75B4-4CA9-B167-1AC1DE2011D3}" destId="{1CD03D88-BFF4-487D-AA0F-9846AFBA1651}" srcOrd="2" destOrd="0" parTransId="{626991F8-0A0C-4444-A464-52636AD5DDA8}" sibTransId="{9F7E700A-E093-4583-B1DD-4CBE6193D70E}"/>
    <dgm:cxn modelId="{31EC6585-328D-43CE-84B2-A9229004C6B8}" type="presOf" srcId="{36E9C077-8CD4-4B36-AA57-86E8B802227C}" destId="{CC388310-9664-4129-974E-9037958A8A97}" srcOrd="1" destOrd="0" presId="urn:microsoft.com/office/officeart/2005/8/layout/list1"/>
    <dgm:cxn modelId="{C589898C-0427-4166-AC0B-17B927106ABC}" type="presOf" srcId="{2181F06A-9728-4E12-B654-3032FDBB9EE4}" destId="{354BE68C-AC78-4BAC-8DAA-85453D70B693}" srcOrd="1" destOrd="0" presId="urn:microsoft.com/office/officeart/2005/8/layout/list1"/>
    <dgm:cxn modelId="{56B79F9C-59A8-43E0-AC7E-1803DB181A36}" type="presOf" srcId="{0840582C-78EB-4897-97E8-18E6C471F121}" destId="{E2667C57-6063-434D-9C33-D02A914F0E91}" srcOrd="0" destOrd="0" presId="urn:microsoft.com/office/officeart/2005/8/layout/list1"/>
    <dgm:cxn modelId="{7F6668A5-1566-44E9-83AC-73B71CD40213}" srcId="{1F3EB19B-75B4-4CA9-B167-1AC1DE2011D3}" destId="{6C765BAE-2B57-4B4C-9CAD-D7B2A3A6DFFA}" srcOrd="3" destOrd="0" parTransId="{8CFC6C6A-4675-4AC0-91D5-5983B352894F}" sibTransId="{BC518CFC-8F31-4636-900A-B3C787D99245}"/>
    <dgm:cxn modelId="{98263EA7-2441-4F1F-B718-873ABA8262BB}" type="presOf" srcId="{6C765BAE-2B57-4B4C-9CAD-D7B2A3A6DFFA}" destId="{6901F7F7-CB30-4B2B-BF73-26935443D2DA}" srcOrd="0" destOrd="3" presId="urn:microsoft.com/office/officeart/2005/8/layout/list1"/>
    <dgm:cxn modelId="{29422BAB-FD65-451E-8490-A6DED133C7E4}" srcId="{2181F06A-9728-4E12-B654-3032FDBB9EE4}" destId="{84A1E9E5-5FE6-4C27-86D3-CDF02B6FC037}" srcOrd="0" destOrd="0" parTransId="{7BD2CB39-E391-45BE-B40C-A4E17283D478}" sibTransId="{3A9B7DD9-85ED-48BD-9569-B06744AB6E65}"/>
    <dgm:cxn modelId="{12EA6FBE-4B6D-41AC-B807-DF0C7BF7B99D}" srcId="{1F3EB19B-75B4-4CA9-B167-1AC1DE2011D3}" destId="{C0EE8EB1-B317-402A-9599-F1682B0962B8}" srcOrd="1" destOrd="0" parTransId="{D1A28E78-52AE-49DE-8636-981B38BFCF49}" sibTransId="{BDBDAC9D-CE0E-4B2C-8352-AFA9ECE93E9A}"/>
    <dgm:cxn modelId="{7C2101C7-7397-4B99-9DE9-7812E1C6E9C9}" srcId="{0840582C-78EB-4897-97E8-18E6C471F121}" destId="{36E9C077-8CD4-4B36-AA57-86E8B802227C}" srcOrd="1" destOrd="0" parTransId="{BD7389D3-C19D-413E-8F21-470ACFE6DEBF}" sibTransId="{91654859-A8AA-4BAD-A2A0-7AE4B4F00D75}"/>
    <dgm:cxn modelId="{623E2BCE-2173-4216-BD22-CFC027220961}" type="presOf" srcId="{934A2D3E-981B-4FB0-826D-995521CB61BF}" destId="{6901F7F7-CB30-4B2B-BF73-26935443D2DA}" srcOrd="0" destOrd="0" presId="urn:microsoft.com/office/officeart/2005/8/layout/list1"/>
    <dgm:cxn modelId="{BC85B8DE-DEA5-433D-AA7B-6B8E6B733EF0}" srcId="{0840582C-78EB-4897-97E8-18E6C471F121}" destId="{1F3EB19B-75B4-4CA9-B167-1AC1DE2011D3}" srcOrd="2" destOrd="0" parTransId="{8E5E1F15-74EB-48B0-AB59-FE1083D8535B}" sibTransId="{44D55B98-2809-439E-8D51-F950B719ACC8}"/>
    <dgm:cxn modelId="{D9269BED-83A3-4906-BA86-C396A83A29C7}" type="presOf" srcId="{936255BA-40E4-4332-BC85-24F55DE50CB5}" destId="{202C394F-D458-439C-ADAC-380DB644C071}" srcOrd="0" destOrd="0" presId="urn:microsoft.com/office/officeart/2005/8/layout/list1"/>
    <dgm:cxn modelId="{28D4E043-A79D-4FDD-BC54-4770CFB5953C}" type="presParOf" srcId="{E2667C57-6063-434D-9C33-D02A914F0E91}" destId="{5F44A6A9-33FF-4E37-B5BB-5F6730E07991}" srcOrd="0" destOrd="0" presId="urn:microsoft.com/office/officeart/2005/8/layout/list1"/>
    <dgm:cxn modelId="{D0565874-D50C-4CC4-887C-D9E8E436A24A}" type="presParOf" srcId="{5F44A6A9-33FF-4E37-B5BB-5F6730E07991}" destId="{0E274E45-7833-4010-A8C0-DE62751B7F47}" srcOrd="0" destOrd="0" presId="urn:microsoft.com/office/officeart/2005/8/layout/list1"/>
    <dgm:cxn modelId="{C518D952-0A40-4D94-B243-6894EED52A77}" type="presParOf" srcId="{5F44A6A9-33FF-4E37-B5BB-5F6730E07991}" destId="{354BE68C-AC78-4BAC-8DAA-85453D70B693}" srcOrd="1" destOrd="0" presId="urn:microsoft.com/office/officeart/2005/8/layout/list1"/>
    <dgm:cxn modelId="{51B8C450-1122-4C0E-82BE-0F72EB83F3A5}" type="presParOf" srcId="{E2667C57-6063-434D-9C33-D02A914F0E91}" destId="{EB8AA24D-712C-4A4E-877B-53D3DCFEE158}" srcOrd="1" destOrd="0" presId="urn:microsoft.com/office/officeart/2005/8/layout/list1"/>
    <dgm:cxn modelId="{A3FF9E2F-5773-4B92-BE35-D49274EE0F60}" type="presParOf" srcId="{E2667C57-6063-434D-9C33-D02A914F0E91}" destId="{C1939652-E023-43D3-9F72-AB23C3498035}" srcOrd="2" destOrd="0" presId="urn:microsoft.com/office/officeart/2005/8/layout/list1"/>
    <dgm:cxn modelId="{C8952EDF-6A11-41B5-882C-AA78331D9B05}" type="presParOf" srcId="{E2667C57-6063-434D-9C33-D02A914F0E91}" destId="{3A6DE93F-3C6F-42F6-9DEC-B76E76F9F0FE}" srcOrd="3" destOrd="0" presId="urn:microsoft.com/office/officeart/2005/8/layout/list1"/>
    <dgm:cxn modelId="{C5BCCAF8-AC39-4D92-BF7E-1A2EA6AE70C6}" type="presParOf" srcId="{E2667C57-6063-434D-9C33-D02A914F0E91}" destId="{D8905DBB-31F1-45A3-85B5-C2FFDAE62BCF}" srcOrd="4" destOrd="0" presId="urn:microsoft.com/office/officeart/2005/8/layout/list1"/>
    <dgm:cxn modelId="{6AFBF2FA-87BF-48C5-87C1-09B683A9BE6B}" type="presParOf" srcId="{D8905DBB-31F1-45A3-85B5-C2FFDAE62BCF}" destId="{803DEABC-81E8-4C59-9660-90A5D4DE3C20}" srcOrd="0" destOrd="0" presId="urn:microsoft.com/office/officeart/2005/8/layout/list1"/>
    <dgm:cxn modelId="{02F955F0-8D44-4B8C-BCB4-D1234E91532D}" type="presParOf" srcId="{D8905DBB-31F1-45A3-85B5-C2FFDAE62BCF}" destId="{CC388310-9664-4129-974E-9037958A8A97}" srcOrd="1" destOrd="0" presId="urn:microsoft.com/office/officeart/2005/8/layout/list1"/>
    <dgm:cxn modelId="{CDCF46A8-6AB1-4E94-9B2E-108082E79B8C}" type="presParOf" srcId="{E2667C57-6063-434D-9C33-D02A914F0E91}" destId="{E09BFE0A-D5B7-4282-B588-3A61A15F8526}" srcOrd="5" destOrd="0" presId="urn:microsoft.com/office/officeart/2005/8/layout/list1"/>
    <dgm:cxn modelId="{E2FE52C5-98EA-4906-B818-BCF9BAAFF853}" type="presParOf" srcId="{E2667C57-6063-434D-9C33-D02A914F0E91}" destId="{202C394F-D458-439C-ADAC-380DB644C071}" srcOrd="6" destOrd="0" presId="urn:microsoft.com/office/officeart/2005/8/layout/list1"/>
    <dgm:cxn modelId="{5823FB24-B7C5-4164-8C88-18C739E94E7A}" type="presParOf" srcId="{E2667C57-6063-434D-9C33-D02A914F0E91}" destId="{13A0ACEC-4FC4-4196-B0B8-44E2310DE3AF}" srcOrd="7" destOrd="0" presId="urn:microsoft.com/office/officeart/2005/8/layout/list1"/>
    <dgm:cxn modelId="{190301F0-34E4-4FC6-B525-FF3C4153A01C}" type="presParOf" srcId="{E2667C57-6063-434D-9C33-D02A914F0E91}" destId="{FF3B887C-2B5E-4C40-81C9-8F54952140BD}" srcOrd="8" destOrd="0" presId="urn:microsoft.com/office/officeart/2005/8/layout/list1"/>
    <dgm:cxn modelId="{D2247A52-D33B-466F-9BD4-2001AA6984BD}" type="presParOf" srcId="{FF3B887C-2B5E-4C40-81C9-8F54952140BD}" destId="{9CDB0037-DAEC-4E11-990A-AE4FAFC196C0}" srcOrd="0" destOrd="0" presId="urn:microsoft.com/office/officeart/2005/8/layout/list1"/>
    <dgm:cxn modelId="{05CF43BA-B75F-4D1B-8516-4F00FD88B1C4}" type="presParOf" srcId="{FF3B887C-2B5E-4C40-81C9-8F54952140BD}" destId="{8B0A460E-EE32-46EF-8564-6B191EB55B3A}" srcOrd="1" destOrd="0" presId="urn:microsoft.com/office/officeart/2005/8/layout/list1"/>
    <dgm:cxn modelId="{FAC0CC68-7BF6-4C99-94E6-55E55C3F2F3D}" type="presParOf" srcId="{E2667C57-6063-434D-9C33-D02A914F0E91}" destId="{922A33CD-A15A-455B-B10F-8D9B323790B0}" srcOrd="9" destOrd="0" presId="urn:microsoft.com/office/officeart/2005/8/layout/list1"/>
    <dgm:cxn modelId="{ABCEFA2D-6D75-4B83-B222-DFA3B8431C54}" type="presParOf" srcId="{E2667C57-6063-434D-9C33-D02A914F0E91}" destId="{6901F7F7-CB30-4B2B-BF73-26935443D2D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FBAB77-81C7-4CF4-90D5-19A6453107A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FA73E31D-1ABA-42BB-8BF0-BED6217FB46C}">
      <dgm:prSet phldrT="[Text]"/>
      <dgm:spPr/>
      <dgm:t>
        <a:bodyPr/>
        <a:lstStyle/>
        <a:p>
          <a:r>
            <a:rPr lang="en-US" dirty="0"/>
            <a:t>Physical</a:t>
          </a:r>
        </a:p>
      </dgm:t>
    </dgm:pt>
    <dgm:pt modelId="{3506DE30-8005-4CC2-9D90-9260B5772061}" type="parTrans" cxnId="{FFA3E709-789E-427B-BD4D-78FDA0627D81}">
      <dgm:prSet/>
      <dgm:spPr/>
      <dgm:t>
        <a:bodyPr/>
        <a:lstStyle/>
        <a:p>
          <a:endParaRPr lang="en-US"/>
        </a:p>
      </dgm:t>
    </dgm:pt>
    <dgm:pt modelId="{103A34FA-1324-42A2-8939-474CE11AA354}" type="sibTrans" cxnId="{FFA3E709-789E-427B-BD4D-78FDA0627D81}">
      <dgm:prSet/>
      <dgm:spPr/>
      <dgm:t>
        <a:bodyPr/>
        <a:lstStyle/>
        <a:p>
          <a:endParaRPr lang="en-US"/>
        </a:p>
      </dgm:t>
    </dgm:pt>
    <dgm:pt modelId="{87B58A79-7CC6-4608-AA6B-60F92D72775C}">
      <dgm:prSet phldrT="[Text]"/>
      <dgm:spPr/>
      <dgm:t>
        <a:bodyPr/>
        <a:lstStyle/>
        <a:p>
          <a:r>
            <a:rPr lang="en-US" dirty="0"/>
            <a:t>Ignitability</a:t>
          </a:r>
        </a:p>
      </dgm:t>
    </dgm:pt>
    <dgm:pt modelId="{7C70D8D5-2E1F-4E2E-B3B9-909ECB0ACA1F}" type="sibTrans" cxnId="{3FECDCF8-6463-4442-B0F5-27F5BD6F56FB}">
      <dgm:prSet/>
      <dgm:spPr/>
      <dgm:t>
        <a:bodyPr/>
        <a:lstStyle/>
        <a:p>
          <a:endParaRPr lang="en-US"/>
        </a:p>
      </dgm:t>
    </dgm:pt>
    <dgm:pt modelId="{022ACF4C-C3D6-48E0-951A-1C09E026EFDC}" type="parTrans" cxnId="{3FECDCF8-6463-4442-B0F5-27F5BD6F56FB}">
      <dgm:prSet/>
      <dgm:spPr/>
      <dgm:t>
        <a:bodyPr/>
        <a:lstStyle/>
        <a:p>
          <a:endParaRPr lang="en-US" dirty="0"/>
        </a:p>
      </dgm:t>
    </dgm:pt>
    <dgm:pt modelId="{521D6A28-9B1A-4588-A785-E45FE6D3F52A}">
      <dgm:prSet phldrT="[Text]"/>
      <dgm:spPr/>
      <dgm:t>
        <a:bodyPr/>
        <a:lstStyle/>
        <a:p>
          <a:r>
            <a:rPr lang="en-US" dirty="0"/>
            <a:t>Reactivity</a:t>
          </a:r>
        </a:p>
      </dgm:t>
    </dgm:pt>
    <dgm:pt modelId="{BC225DBE-F34C-4CB3-851E-4454B79D7F24}" type="sibTrans" cxnId="{E96DAED2-DF82-4027-9EBC-D5C7E250F0FE}">
      <dgm:prSet/>
      <dgm:spPr/>
      <dgm:t>
        <a:bodyPr/>
        <a:lstStyle/>
        <a:p>
          <a:endParaRPr lang="en-US"/>
        </a:p>
      </dgm:t>
    </dgm:pt>
    <dgm:pt modelId="{4278B802-2755-4872-9DB3-B9BF09D56E6B}" type="parTrans" cxnId="{E96DAED2-DF82-4027-9EBC-D5C7E250F0FE}">
      <dgm:prSet/>
      <dgm:spPr/>
      <dgm:t>
        <a:bodyPr/>
        <a:lstStyle/>
        <a:p>
          <a:endParaRPr lang="en-US" dirty="0"/>
        </a:p>
      </dgm:t>
    </dgm:pt>
    <dgm:pt modelId="{EBF0EC27-489C-4FA7-839A-A7E1DDEB73DE}">
      <dgm:prSet phldrT="[Text]"/>
      <dgm:spPr/>
      <dgm:t>
        <a:bodyPr/>
        <a:lstStyle/>
        <a:p>
          <a:r>
            <a:rPr lang="en-US" dirty="0"/>
            <a:t>Explosive</a:t>
          </a:r>
        </a:p>
      </dgm:t>
    </dgm:pt>
    <dgm:pt modelId="{8947E705-3BBD-488A-A857-DE634E6E9C63}" type="sibTrans" cxnId="{6827DD6C-C243-4988-A724-DF19EEDAC10C}">
      <dgm:prSet/>
      <dgm:spPr/>
      <dgm:t>
        <a:bodyPr/>
        <a:lstStyle/>
        <a:p>
          <a:endParaRPr lang="en-US"/>
        </a:p>
      </dgm:t>
    </dgm:pt>
    <dgm:pt modelId="{53BEA778-2B02-447A-BFB4-4E14B5346C54}" type="parTrans" cxnId="{6827DD6C-C243-4988-A724-DF19EEDAC10C}">
      <dgm:prSet/>
      <dgm:spPr/>
      <dgm:t>
        <a:bodyPr/>
        <a:lstStyle/>
        <a:p>
          <a:endParaRPr lang="en-US" dirty="0"/>
        </a:p>
      </dgm:t>
    </dgm:pt>
    <dgm:pt modelId="{C6B3D73D-99BF-4243-84D0-3447E5E788CB}">
      <dgm:prSet phldrT="[Text]"/>
      <dgm:spPr/>
      <dgm:t>
        <a:bodyPr/>
        <a:lstStyle/>
        <a:p>
          <a:r>
            <a:rPr lang="en-US" dirty="0"/>
            <a:t>Corrosive</a:t>
          </a:r>
        </a:p>
      </dgm:t>
    </dgm:pt>
    <dgm:pt modelId="{AC1FE0DB-295C-4B64-AF7B-D748C13B6C95}" type="sibTrans" cxnId="{DF1F8A7B-B0AC-4A38-A1A6-9A90E8AE0E04}">
      <dgm:prSet/>
      <dgm:spPr/>
      <dgm:t>
        <a:bodyPr/>
        <a:lstStyle/>
        <a:p>
          <a:endParaRPr lang="en-US"/>
        </a:p>
      </dgm:t>
    </dgm:pt>
    <dgm:pt modelId="{2F445328-7310-4127-A0FF-A48E55B52B71}" type="parTrans" cxnId="{DF1F8A7B-B0AC-4A38-A1A6-9A90E8AE0E04}">
      <dgm:prSet/>
      <dgm:spPr/>
      <dgm:t>
        <a:bodyPr/>
        <a:lstStyle/>
        <a:p>
          <a:endParaRPr lang="en-US" dirty="0"/>
        </a:p>
      </dgm:t>
    </dgm:pt>
    <dgm:pt modelId="{EC4EEF20-DB6F-40AE-9C5E-A7A4F8A02CDA}" type="pres">
      <dgm:prSet presAssocID="{F3FBAB77-81C7-4CF4-90D5-19A6453107AF}" presName="diagram" presStyleCnt="0">
        <dgm:presLayoutVars>
          <dgm:chPref val="1"/>
          <dgm:dir/>
          <dgm:animOne val="branch"/>
          <dgm:animLvl val="lvl"/>
          <dgm:resizeHandles val="exact"/>
        </dgm:presLayoutVars>
      </dgm:prSet>
      <dgm:spPr/>
    </dgm:pt>
    <dgm:pt modelId="{9C99716E-3494-4ED9-88FE-C73D13DC55CF}" type="pres">
      <dgm:prSet presAssocID="{FA73E31D-1ABA-42BB-8BF0-BED6217FB46C}" presName="root1" presStyleCnt="0"/>
      <dgm:spPr/>
    </dgm:pt>
    <dgm:pt modelId="{918F7E03-41DA-4F4C-8084-3AD8CA5AF291}" type="pres">
      <dgm:prSet presAssocID="{FA73E31D-1ABA-42BB-8BF0-BED6217FB46C}" presName="LevelOneTextNode" presStyleLbl="node0" presStyleIdx="0" presStyleCnt="1" custLinFactY="-72609" custLinFactNeighborX="16635" custLinFactNeighborY="-100000">
        <dgm:presLayoutVars>
          <dgm:chPref val="3"/>
        </dgm:presLayoutVars>
      </dgm:prSet>
      <dgm:spPr/>
    </dgm:pt>
    <dgm:pt modelId="{A14E31EE-5C28-4B4A-B1BC-9ECCABB151E0}" type="pres">
      <dgm:prSet presAssocID="{FA73E31D-1ABA-42BB-8BF0-BED6217FB46C}" presName="level2hierChild" presStyleCnt="0"/>
      <dgm:spPr/>
    </dgm:pt>
    <dgm:pt modelId="{90CAD272-ACDA-4A8A-A463-B79599FCEF9B}" type="pres">
      <dgm:prSet presAssocID="{022ACF4C-C3D6-48E0-951A-1C09E026EFDC}" presName="conn2-1" presStyleLbl="parChTrans1D2" presStyleIdx="0" presStyleCnt="4"/>
      <dgm:spPr/>
    </dgm:pt>
    <dgm:pt modelId="{AAD6E6B7-C77B-4CF3-8836-2BE47D079C27}" type="pres">
      <dgm:prSet presAssocID="{022ACF4C-C3D6-48E0-951A-1C09E026EFDC}" presName="connTx" presStyleLbl="parChTrans1D2" presStyleIdx="0" presStyleCnt="4"/>
      <dgm:spPr/>
    </dgm:pt>
    <dgm:pt modelId="{119AA70C-C368-4711-84A6-70CF42D08830}" type="pres">
      <dgm:prSet presAssocID="{87B58A79-7CC6-4608-AA6B-60F92D72775C}" presName="root2" presStyleCnt="0"/>
      <dgm:spPr/>
    </dgm:pt>
    <dgm:pt modelId="{3E0B7C57-CBB6-45B0-A24B-2626479DE402}" type="pres">
      <dgm:prSet presAssocID="{87B58A79-7CC6-4608-AA6B-60F92D72775C}" presName="LevelTwoTextNode" presStyleLbl="node2" presStyleIdx="0" presStyleCnt="4" custLinFactNeighborX="-975" custLinFactNeighborY="-109">
        <dgm:presLayoutVars>
          <dgm:chPref val="3"/>
        </dgm:presLayoutVars>
      </dgm:prSet>
      <dgm:spPr/>
    </dgm:pt>
    <dgm:pt modelId="{4F4420E6-7993-4170-B6CF-B885CBA98C69}" type="pres">
      <dgm:prSet presAssocID="{87B58A79-7CC6-4608-AA6B-60F92D72775C}" presName="level3hierChild" presStyleCnt="0"/>
      <dgm:spPr/>
    </dgm:pt>
    <dgm:pt modelId="{D688BCB7-9A2F-4C07-B549-76B82422104E}" type="pres">
      <dgm:prSet presAssocID="{4278B802-2755-4872-9DB3-B9BF09D56E6B}" presName="conn2-1" presStyleLbl="parChTrans1D2" presStyleIdx="1" presStyleCnt="4"/>
      <dgm:spPr/>
    </dgm:pt>
    <dgm:pt modelId="{BD7659A7-0105-4C8E-AA67-5F25A275B531}" type="pres">
      <dgm:prSet presAssocID="{4278B802-2755-4872-9DB3-B9BF09D56E6B}" presName="connTx" presStyleLbl="parChTrans1D2" presStyleIdx="1" presStyleCnt="4"/>
      <dgm:spPr/>
    </dgm:pt>
    <dgm:pt modelId="{9A66E1E6-6899-4B36-8A3C-22204C35144C}" type="pres">
      <dgm:prSet presAssocID="{521D6A28-9B1A-4588-A785-E45FE6D3F52A}" presName="root2" presStyleCnt="0"/>
      <dgm:spPr/>
    </dgm:pt>
    <dgm:pt modelId="{4E857932-E999-46C4-A1E0-7DB694C497CE}" type="pres">
      <dgm:prSet presAssocID="{521D6A28-9B1A-4588-A785-E45FE6D3F52A}" presName="LevelTwoTextNode" presStyleLbl="node2" presStyleIdx="1" presStyleCnt="4">
        <dgm:presLayoutVars>
          <dgm:chPref val="3"/>
        </dgm:presLayoutVars>
      </dgm:prSet>
      <dgm:spPr/>
    </dgm:pt>
    <dgm:pt modelId="{BCF86AC1-DBEB-4C48-8857-CCA04F422FFA}" type="pres">
      <dgm:prSet presAssocID="{521D6A28-9B1A-4588-A785-E45FE6D3F52A}" presName="level3hierChild" presStyleCnt="0"/>
      <dgm:spPr/>
    </dgm:pt>
    <dgm:pt modelId="{206D632B-7683-45B0-9D34-5CC2BA5F361F}" type="pres">
      <dgm:prSet presAssocID="{53BEA778-2B02-447A-BFB4-4E14B5346C54}" presName="conn2-1" presStyleLbl="parChTrans1D2" presStyleIdx="2" presStyleCnt="4"/>
      <dgm:spPr/>
    </dgm:pt>
    <dgm:pt modelId="{9B61F301-7904-4FDF-9749-11AA875C9DE7}" type="pres">
      <dgm:prSet presAssocID="{53BEA778-2B02-447A-BFB4-4E14B5346C54}" presName="connTx" presStyleLbl="parChTrans1D2" presStyleIdx="2" presStyleCnt="4"/>
      <dgm:spPr/>
    </dgm:pt>
    <dgm:pt modelId="{E35D1DDB-9056-4DF7-B520-78737B87140F}" type="pres">
      <dgm:prSet presAssocID="{EBF0EC27-489C-4FA7-839A-A7E1DDEB73DE}" presName="root2" presStyleCnt="0"/>
      <dgm:spPr/>
    </dgm:pt>
    <dgm:pt modelId="{6C3A8A7C-DA17-4B03-9778-8D9DB3AEE431}" type="pres">
      <dgm:prSet presAssocID="{EBF0EC27-489C-4FA7-839A-A7E1DDEB73DE}" presName="LevelTwoTextNode" presStyleLbl="node2" presStyleIdx="2" presStyleCnt="4">
        <dgm:presLayoutVars>
          <dgm:chPref val="3"/>
        </dgm:presLayoutVars>
      </dgm:prSet>
      <dgm:spPr/>
    </dgm:pt>
    <dgm:pt modelId="{50443900-4BB7-467F-ACB2-672B6EABEDFF}" type="pres">
      <dgm:prSet presAssocID="{EBF0EC27-489C-4FA7-839A-A7E1DDEB73DE}" presName="level3hierChild" presStyleCnt="0"/>
      <dgm:spPr/>
    </dgm:pt>
    <dgm:pt modelId="{374E8445-06A6-4D07-A43C-F91386DD2D31}" type="pres">
      <dgm:prSet presAssocID="{2F445328-7310-4127-A0FF-A48E55B52B71}" presName="conn2-1" presStyleLbl="parChTrans1D2" presStyleIdx="3" presStyleCnt="4"/>
      <dgm:spPr/>
    </dgm:pt>
    <dgm:pt modelId="{3B6D177F-4CB8-4CFD-8E01-00BC5703C056}" type="pres">
      <dgm:prSet presAssocID="{2F445328-7310-4127-A0FF-A48E55B52B71}" presName="connTx" presStyleLbl="parChTrans1D2" presStyleIdx="3" presStyleCnt="4"/>
      <dgm:spPr/>
    </dgm:pt>
    <dgm:pt modelId="{CB7229BA-9CDF-4B73-A5B2-CBAC42C8322C}" type="pres">
      <dgm:prSet presAssocID="{C6B3D73D-99BF-4243-84D0-3447E5E788CB}" presName="root2" presStyleCnt="0"/>
      <dgm:spPr/>
    </dgm:pt>
    <dgm:pt modelId="{DB95DD1C-9127-419F-BDB6-6BB5398C8562}" type="pres">
      <dgm:prSet presAssocID="{C6B3D73D-99BF-4243-84D0-3447E5E788CB}" presName="LevelTwoTextNode" presStyleLbl="node2" presStyleIdx="3" presStyleCnt="4">
        <dgm:presLayoutVars>
          <dgm:chPref val="3"/>
        </dgm:presLayoutVars>
      </dgm:prSet>
      <dgm:spPr/>
    </dgm:pt>
    <dgm:pt modelId="{69854AAF-D240-4BEE-8A44-0C528602219F}" type="pres">
      <dgm:prSet presAssocID="{C6B3D73D-99BF-4243-84D0-3447E5E788CB}" presName="level3hierChild" presStyleCnt="0"/>
      <dgm:spPr/>
    </dgm:pt>
  </dgm:ptLst>
  <dgm:cxnLst>
    <dgm:cxn modelId="{FFA3E709-789E-427B-BD4D-78FDA0627D81}" srcId="{F3FBAB77-81C7-4CF4-90D5-19A6453107AF}" destId="{FA73E31D-1ABA-42BB-8BF0-BED6217FB46C}" srcOrd="0" destOrd="0" parTransId="{3506DE30-8005-4CC2-9D90-9260B5772061}" sibTransId="{103A34FA-1324-42A2-8939-474CE11AA354}"/>
    <dgm:cxn modelId="{2E32FF0B-90EB-4C87-9BB0-E9A78A59C0DB}" type="presOf" srcId="{53BEA778-2B02-447A-BFB4-4E14B5346C54}" destId="{206D632B-7683-45B0-9D34-5CC2BA5F361F}" srcOrd="0" destOrd="0" presId="urn:microsoft.com/office/officeart/2005/8/layout/hierarchy2"/>
    <dgm:cxn modelId="{0F01FD12-7019-49DF-9C27-3396A9377254}" type="presOf" srcId="{022ACF4C-C3D6-48E0-951A-1C09E026EFDC}" destId="{90CAD272-ACDA-4A8A-A463-B79599FCEF9B}" srcOrd="0" destOrd="0" presId="urn:microsoft.com/office/officeart/2005/8/layout/hierarchy2"/>
    <dgm:cxn modelId="{64321013-4FF9-483D-BEA9-C2448AF78A15}" type="presOf" srcId="{FA73E31D-1ABA-42BB-8BF0-BED6217FB46C}" destId="{918F7E03-41DA-4F4C-8084-3AD8CA5AF291}" srcOrd="0" destOrd="0" presId="urn:microsoft.com/office/officeart/2005/8/layout/hierarchy2"/>
    <dgm:cxn modelId="{B27F6D2D-8958-4F6C-BE20-B8E8C1B1CECA}" type="presOf" srcId="{4278B802-2755-4872-9DB3-B9BF09D56E6B}" destId="{D688BCB7-9A2F-4C07-B549-76B82422104E}" srcOrd="0" destOrd="0" presId="urn:microsoft.com/office/officeart/2005/8/layout/hierarchy2"/>
    <dgm:cxn modelId="{563DC13E-4D5B-4CA4-A20E-9757AC3F5A7A}" type="presOf" srcId="{87B58A79-7CC6-4608-AA6B-60F92D72775C}" destId="{3E0B7C57-CBB6-45B0-A24B-2626479DE402}" srcOrd="0" destOrd="0" presId="urn:microsoft.com/office/officeart/2005/8/layout/hierarchy2"/>
    <dgm:cxn modelId="{6827DD6C-C243-4988-A724-DF19EEDAC10C}" srcId="{FA73E31D-1ABA-42BB-8BF0-BED6217FB46C}" destId="{EBF0EC27-489C-4FA7-839A-A7E1DDEB73DE}" srcOrd="2" destOrd="0" parTransId="{53BEA778-2B02-447A-BFB4-4E14B5346C54}" sibTransId="{8947E705-3BBD-488A-A857-DE634E6E9C63}"/>
    <dgm:cxn modelId="{970C116D-29DB-4A6C-B0E5-6C11D82868E8}" type="presOf" srcId="{521D6A28-9B1A-4588-A785-E45FE6D3F52A}" destId="{4E857932-E999-46C4-A1E0-7DB694C497CE}" srcOrd="0" destOrd="0" presId="urn:microsoft.com/office/officeart/2005/8/layout/hierarchy2"/>
    <dgm:cxn modelId="{E15A0370-B87E-441F-811A-4D28CD120A2B}" type="presOf" srcId="{53BEA778-2B02-447A-BFB4-4E14B5346C54}" destId="{9B61F301-7904-4FDF-9749-11AA875C9DE7}" srcOrd="1" destOrd="0" presId="urn:microsoft.com/office/officeart/2005/8/layout/hierarchy2"/>
    <dgm:cxn modelId="{A040F172-0C22-46D1-B429-79940655CF8B}" type="presOf" srcId="{2F445328-7310-4127-A0FF-A48E55B52B71}" destId="{3B6D177F-4CB8-4CFD-8E01-00BC5703C056}" srcOrd="1" destOrd="0" presId="urn:microsoft.com/office/officeart/2005/8/layout/hierarchy2"/>
    <dgm:cxn modelId="{AFCCC176-1509-4E4D-B98F-DB1455C8CC57}" type="presOf" srcId="{EBF0EC27-489C-4FA7-839A-A7E1DDEB73DE}" destId="{6C3A8A7C-DA17-4B03-9778-8D9DB3AEE431}" srcOrd="0" destOrd="0" presId="urn:microsoft.com/office/officeart/2005/8/layout/hierarchy2"/>
    <dgm:cxn modelId="{DF1F8A7B-B0AC-4A38-A1A6-9A90E8AE0E04}" srcId="{FA73E31D-1ABA-42BB-8BF0-BED6217FB46C}" destId="{C6B3D73D-99BF-4243-84D0-3447E5E788CB}" srcOrd="3" destOrd="0" parTransId="{2F445328-7310-4127-A0FF-A48E55B52B71}" sibTransId="{AC1FE0DB-295C-4B64-AF7B-D748C13B6C95}"/>
    <dgm:cxn modelId="{55B4EC82-3F1C-4CFB-B6C7-A62BE53B875F}" type="presOf" srcId="{022ACF4C-C3D6-48E0-951A-1C09E026EFDC}" destId="{AAD6E6B7-C77B-4CF3-8836-2BE47D079C27}" srcOrd="1" destOrd="0" presId="urn:microsoft.com/office/officeart/2005/8/layout/hierarchy2"/>
    <dgm:cxn modelId="{9F7E8E9B-DB3B-41E6-B4A7-1B9EA6B2BB2E}" type="presOf" srcId="{F3FBAB77-81C7-4CF4-90D5-19A6453107AF}" destId="{EC4EEF20-DB6F-40AE-9C5E-A7A4F8A02CDA}" srcOrd="0" destOrd="0" presId="urn:microsoft.com/office/officeart/2005/8/layout/hierarchy2"/>
    <dgm:cxn modelId="{0023C49C-6C19-48D5-98BD-F34EA8B7A0DF}" type="presOf" srcId="{4278B802-2755-4872-9DB3-B9BF09D56E6B}" destId="{BD7659A7-0105-4C8E-AA67-5F25A275B531}" srcOrd="1" destOrd="0" presId="urn:microsoft.com/office/officeart/2005/8/layout/hierarchy2"/>
    <dgm:cxn modelId="{37F625CE-B4F5-4161-9EAF-40C5B8F25971}" type="presOf" srcId="{2F445328-7310-4127-A0FF-A48E55B52B71}" destId="{374E8445-06A6-4D07-A43C-F91386DD2D31}" srcOrd="0" destOrd="0" presId="urn:microsoft.com/office/officeart/2005/8/layout/hierarchy2"/>
    <dgm:cxn modelId="{E96DAED2-DF82-4027-9EBC-D5C7E250F0FE}" srcId="{FA73E31D-1ABA-42BB-8BF0-BED6217FB46C}" destId="{521D6A28-9B1A-4588-A785-E45FE6D3F52A}" srcOrd="1" destOrd="0" parTransId="{4278B802-2755-4872-9DB3-B9BF09D56E6B}" sibTransId="{BC225DBE-F34C-4CB3-851E-4454B79D7F24}"/>
    <dgm:cxn modelId="{366243D7-7A0F-4EAE-B469-DA2601C4B279}" type="presOf" srcId="{C6B3D73D-99BF-4243-84D0-3447E5E788CB}" destId="{DB95DD1C-9127-419F-BDB6-6BB5398C8562}" srcOrd="0" destOrd="0" presId="urn:microsoft.com/office/officeart/2005/8/layout/hierarchy2"/>
    <dgm:cxn modelId="{3FECDCF8-6463-4442-B0F5-27F5BD6F56FB}" srcId="{FA73E31D-1ABA-42BB-8BF0-BED6217FB46C}" destId="{87B58A79-7CC6-4608-AA6B-60F92D72775C}" srcOrd="0" destOrd="0" parTransId="{022ACF4C-C3D6-48E0-951A-1C09E026EFDC}" sibTransId="{7C70D8D5-2E1F-4E2E-B3B9-909ECB0ACA1F}"/>
    <dgm:cxn modelId="{DDF58337-E1E8-47C6-B2FB-E6405FBDED2D}" type="presParOf" srcId="{EC4EEF20-DB6F-40AE-9C5E-A7A4F8A02CDA}" destId="{9C99716E-3494-4ED9-88FE-C73D13DC55CF}" srcOrd="0" destOrd="0" presId="urn:microsoft.com/office/officeart/2005/8/layout/hierarchy2"/>
    <dgm:cxn modelId="{15D178FE-1F8B-4D43-B4AD-FDC4CAA20BEF}" type="presParOf" srcId="{9C99716E-3494-4ED9-88FE-C73D13DC55CF}" destId="{918F7E03-41DA-4F4C-8084-3AD8CA5AF291}" srcOrd="0" destOrd="0" presId="urn:microsoft.com/office/officeart/2005/8/layout/hierarchy2"/>
    <dgm:cxn modelId="{A66FA3E1-0CEF-4B26-AFB0-DCC9B984DF12}" type="presParOf" srcId="{9C99716E-3494-4ED9-88FE-C73D13DC55CF}" destId="{A14E31EE-5C28-4B4A-B1BC-9ECCABB151E0}" srcOrd="1" destOrd="0" presId="urn:microsoft.com/office/officeart/2005/8/layout/hierarchy2"/>
    <dgm:cxn modelId="{7F69851D-5F22-4751-82BF-9C56DF26E92B}" type="presParOf" srcId="{A14E31EE-5C28-4B4A-B1BC-9ECCABB151E0}" destId="{90CAD272-ACDA-4A8A-A463-B79599FCEF9B}" srcOrd="0" destOrd="0" presId="urn:microsoft.com/office/officeart/2005/8/layout/hierarchy2"/>
    <dgm:cxn modelId="{227E1EBE-FE7E-4A01-A457-31FDE785CDCF}" type="presParOf" srcId="{90CAD272-ACDA-4A8A-A463-B79599FCEF9B}" destId="{AAD6E6B7-C77B-4CF3-8836-2BE47D079C27}" srcOrd="0" destOrd="0" presId="urn:microsoft.com/office/officeart/2005/8/layout/hierarchy2"/>
    <dgm:cxn modelId="{4D4453B4-1C78-4C0B-B09E-6AB8DF7823D6}" type="presParOf" srcId="{A14E31EE-5C28-4B4A-B1BC-9ECCABB151E0}" destId="{119AA70C-C368-4711-84A6-70CF42D08830}" srcOrd="1" destOrd="0" presId="urn:microsoft.com/office/officeart/2005/8/layout/hierarchy2"/>
    <dgm:cxn modelId="{5C424654-2549-4B5E-B39E-E2EF25013F9A}" type="presParOf" srcId="{119AA70C-C368-4711-84A6-70CF42D08830}" destId="{3E0B7C57-CBB6-45B0-A24B-2626479DE402}" srcOrd="0" destOrd="0" presId="urn:microsoft.com/office/officeart/2005/8/layout/hierarchy2"/>
    <dgm:cxn modelId="{EF40707F-6F30-4148-9681-8697C4D9D0CD}" type="presParOf" srcId="{119AA70C-C368-4711-84A6-70CF42D08830}" destId="{4F4420E6-7993-4170-B6CF-B885CBA98C69}" srcOrd="1" destOrd="0" presId="urn:microsoft.com/office/officeart/2005/8/layout/hierarchy2"/>
    <dgm:cxn modelId="{E02B7A1B-D623-4F4D-98AB-007E963A7DC6}" type="presParOf" srcId="{A14E31EE-5C28-4B4A-B1BC-9ECCABB151E0}" destId="{D688BCB7-9A2F-4C07-B549-76B82422104E}" srcOrd="2" destOrd="0" presId="urn:microsoft.com/office/officeart/2005/8/layout/hierarchy2"/>
    <dgm:cxn modelId="{3F875014-E7B2-46C5-84BE-875CF29DD68A}" type="presParOf" srcId="{D688BCB7-9A2F-4C07-B549-76B82422104E}" destId="{BD7659A7-0105-4C8E-AA67-5F25A275B531}" srcOrd="0" destOrd="0" presId="urn:microsoft.com/office/officeart/2005/8/layout/hierarchy2"/>
    <dgm:cxn modelId="{88CF1A1A-1521-4B69-93D2-122031B4D3B0}" type="presParOf" srcId="{A14E31EE-5C28-4B4A-B1BC-9ECCABB151E0}" destId="{9A66E1E6-6899-4B36-8A3C-22204C35144C}" srcOrd="3" destOrd="0" presId="urn:microsoft.com/office/officeart/2005/8/layout/hierarchy2"/>
    <dgm:cxn modelId="{652FBDD1-09A0-4F55-AB71-2513164054D7}" type="presParOf" srcId="{9A66E1E6-6899-4B36-8A3C-22204C35144C}" destId="{4E857932-E999-46C4-A1E0-7DB694C497CE}" srcOrd="0" destOrd="0" presId="urn:microsoft.com/office/officeart/2005/8/layout/hierarchy2"/>
    <dgm:cxn modelId="{894778B5-7653-4871-8E7D-ECB532529C19}" type="presParOf" srcId="{9A66E1E6-6899-4B36-8A3C-22204C35144C}" destId="{BCF86AC1-DBEB-4C48-8857-CCA04F422FFA}" srcOrd="1" destOrd="0" presId="urn:microsoft.com/office/officeart/2005/8/layout/hierarchy2"/>
    <dgm:cxn modelId="{534898CC-7406-4F36-B920-48DE36B8DEA5}" type="presParOf" srcId="{A14E31EE-5C28-4B4A-B1BC-9ECCABB151E0}" destId="{206D632B-7683-45B0-9D34-5CC2BA5F361F}" srcOrd="4" destOrd="0" presId="urn:microsoft.com/office/officeart/2005/8/layout/hierarchy2"/>
    <dgm:cxn modelId="{7F6D4370-DD9A-410B-98C8-E9A6177D4569}" type="presParOf" srcId="{206D632B-7683-45B0-9D34-5CC2BA5F361F}" destId="{9B61F301-7904-4FDF-9749-11AA875C9DE7}" srcOrd="0" destOrd="0" presId="urn:microsoft.com/office/officeart/2005/8/layout/hierarchy2"/>
    <dgm:cxn modelId="{754D071E-7397-4D10-97B1-AD070F2DB9F6}" type="presParOf" srcId="{A14E31EE-5C28-4B4A-B1BC-9ECCABB151E0}" destId="{E35D1DDB-9056-4DF7-B520-78737B87140F}" srcOrd="5" destOrd="0" presId="urn:microsoft.com/office/officeart/2005/8/layout/hierarchy2"/>
    <dgm:cxn modelId="{DB0B7ADF-54BF-4004-9DFC-82A15C8E1A8A}" type="presParOf" srcId="{E35D1DDB-9056-4DF7-B520-78737B87140F}" destId="{6C3A8A7C-DA17-4B03-9778-8D9DB3AEE431}" srcOrd="0" destOrd="0" presId="urn:microsoft.com/office/officeart/2005/8/layout/hierarchy2"/>
    <dgm:cxn modelId="{DB85ED31-5EBC-4384-8179-C03FCD15D35D}" type="presParOf" srcId="{E35D1DDB-9056-4DF7-B520-78737B87140F}" destId="{50443900-4BB7-467F-ACB2-672B6EABEDFF}" srcOrd="1" destOrd="0" presId="urn:microsoft.com/office/officeart/2005/8/layout/hierarchy2"/>
    <dgm:cxn modelId="{AF9EE022-604E-4700-A0AD-9DDF690BACBD}" type="presParOf" srcId="{A14E31EE-5C28-4B4A-B1BC-9ECCABB151E0}" destId="{374E8445-06A6-4D07-A43C-F91386DD2D31}" srcOrd="6" destOrd="0" presId="urn:microsoft.com/office/officeart/2005/8/layout/hierarchy2"/>
    <dgm:cxn modelId="{75C3B1B6-405F-414C-BCF5-D0CB66D0C3C0}" type="presParOf" srcId="{374E8445-06A6-4D07-A43C-F91386DD2D31}" destId="{3B6D177F-4CB8-4CFD-8E01-00BC5703C056}" srcOrd="0" destOrd="0" presId="urn:microsoft.com/office/officeart/2005/8/layout/hierarchy2"/>
    <dgm:cxn modelId="{B543D9FC-C612-4AB8-84CB-7FA24EF3DC90}" type="presParOf" srcId="{A14E31EE-5C28-4B4A-B1BC-9ECCABB151E0}" destId="{CB7229BA-9CDF-4B73-A5B2-CBAC42C8322C}" srcOrd="7" destOrd="0" presId="urn:microsoft.com/office/officeart/2005/8/layout/hierarchy2"/>
    <dgm:cxn modelId="{D225DCB9-41E1-423D-88A8-111B9937EA74}" type="presParOf" srcId="{CB7229BA-9CDF-4B73-A5B2-CBAC42C8322C}" destId="{DB95DD1C-9127-419F-BDB6-6BB5398C8562}" srcOrd="0" destOrd="0" presId="urn:microsoft.com/office/officeart/2005/8/layout/hierarchy2"/>
    <dgm:cxn modelId="{4D4328DD-7313-4FF1-B679-E004A2E7744E}" type="presParOf" srcId="{CB7229BA-9CDF-4B73-A5B2-CBAC42C8322C}" destId="{69854AAF-D240-4BEE-8A44-0C528602219F}"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FBAB77-81C7-4CF4-90D5-19A6453107A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C2A38DDE-E960-4426-8A56-13201C8E1319}">
      <dgm:prSet phldrT="[Text]"/>
      <dgm:spPr>
        <a:solidFill>
          <a:schemeClr val="accent3"/>
        </a:solidFill>
      </dgm:spPr>
      <dgm:t>
        <a:bodyPr/>
        <a:lstStyle/>
        <a:p>
          <a:r>
            <a:rPr lang="en-US" dirty="0"/>
            <a:t>Health</a:t>
          </a:r>
        </a:p>
      </dgm:t>
    </dgm:pt>
    <dgm:pt modelId="{B1B37C70-4B02-4596-B3BE-31216CC41A0E}" type="parTrans" cxnId="{D4935CE1-1B7A-4E21-9F3A-798624687F6C}">
      <dgm:prSet/>
      <dgm:spPr/>
      <dgm:t>
        <a:bodyPr/>
        <a:lstStyle/>
        <a:p>
          <a:endParaRPr lang="en-US"/>
        </a:p>
      </dgm:t>
    </dgm:pt>
    <dgm:pt modelId="{B30DE330-7E38-4297-B916-0D70A8FB7551}" type="sibTrans" cxnId="{D4935CE1-1B7A-4E21-9F3A-798624687F6C}">
      <dgm:prSet/>
      <dgm:spPr/>
      <dgm:t>
        <a:bodyPr/>
        <a:lstStyle/>
        <a:p>
          <a:endParaRPr lang="en-US"/>
        </a:p>
      </dgm:t>
    </dgm:pt>
    <dgm:pt modelId="{F6C06642-28EA-463F-B345-7E326ED89697}">
      <dgm:prSet phldrT="[Text]"/>
      <dgm:spPr>
        <a:solidFill>
          <a:schemeClr val="accent2"/>
        </a:solidFill>
      </dgm:spPr>
      <dgm:t>
        <a:bodyPr/>
        <a:lstStyle/>
        <a:p>
          <a:r>
            <a:rPr lang="en-US" dirty="0"/>
            <a:t>Chronic</a:t>
          </a:r>
        </a:p>
      </dgm:t>
    </dgm:pt>
    <dgm:pt modelId="{284EC63F-DB49-465C-8BA1-3CFA92370463}" type="sibTrans" cxnId="{6D95541B-DA00-4294-B327-40D8BEE3FCA1}">
      <dgm:prSet/>
      <dgm:spPr/>
      <dgm:t>
        <a:bodyPr/>
        <a:lstStyle/>
        <a:p>
          <a:endParaRPr lang="en-US"/>
        </a:p>
      </dgm:t>
    </dgm:pt>
    <dgm:pt modelId="{FCA149B8-28CD-4BB5-B250-5A733F70CE27}" type="parTrans" cxnId="{6D95541B-DA00-4294-B327-40D8BEE3FCA1}">
      <dgm:prSet/>
      <dgm:spPr>
        <a:solidFill>
          <a:schemeClr val="accent3"/>
        </a:solidFill>
        <a:ln>
          <a:solidFill>
            <a:schemeClr val="accent2"/>
          </a:solidFill>
        </a:ln>
      </dgm:spPr>
      <dgm:t>
        <a:bodyPr/>
        <a:lstStyle/>
        <a:p>
          <a:endParaRPr lang="en-US" dirty="0"/>
        </a:p>
      </dgm:t>
    </dgm:pt>
    <dgm:pt modelId="{54B59572-B7D5-4F4D-B088-7469C4C578D4}">
      <dgm:prSet phldrT="[Text]"/>
      <dgm:spPr>
        <a:solidFill>
          <a:schemeClr val="accent2"/>
        </a:solidFill>
      </dgm:spPr>
      <dgm:t>
        <a:bodyPr/>
        <a:lstStyle/>
        <a:p>
          <a:r>
            <a:rPr lang="en-US" dirty="0"/>
            <a:t>Affect to Body</a:t>
          </a:r>
        </a:p>
      </dgm:t>
    </dgm:pt>
    <dgm:pt modelId="{D90A2CBD-0258-4044-8AC4-490C2607A5BD}" type="sibTrans" cxnId="{09D057C5-C931-4E10-8CA8-FB02770AF2C6}">
      <dgm:prSet/>
      <dgm:spPr/>
      <dgm:t>
        <a:bodyPr/>
        <a:lstStyle/>
        <a:p>
          <a:endParaRPr lang="en-US"/>
        </a:p>
      </dgm:t>
    </dgm:pt>
    <dgm:pt modelId="{FA5D4501-9089-4A0A-96BA-CA34A8F421CD}" type="parTrans" cxnId="{09D057C5-C931-4E10-8CA8-FB02770AF2C6}">
      <dgm:prSet/>
      <dgm:spPr>
        <a:solidFill>
          <a:schemeClr val="accent3"/>
        </a:solidFill>
        <a:ln>
          <a:solidFill>
            <a:schemeClr val="accent3"/>
          </a:solidFill>
        </a:ln>
      </dgm:spPr>
      <dgm:t>
        <a:bodyPr/>
        <a:lstStyle/>
        <a:p>
          <a:endParaRPr lang="en-US" dirty="0"/>
        </a:p>
      </dgm:t>
    </dgm:pt>
    <dgm:pt modelId="{CF8988E7-37FE-44DF-8149-2DB431E9458A}">
      <dgm:prSet phldrT="[Text]"/>
      <dgm:spPr>
        <a:solidFill>
          <a:schemeClr val="accent2"/>
        </a:solidFill>
      </dgm:spPr>
      <dgm:t>
        <a:bodyPr/>
        <a:lstStyle/>
        <a:p>
          <a:r>
            <a:rPr lang="en-US" dirty="0"/>
            <a:t>Acute</a:t>
          </a:r>
        </a:p>
      </dgm:t>
    </dgm:pt>
    <dgm:pt modelId="{6B167235-A89B-4100-A688-300B18707FA8}" type="parTrans" cxnId="{A976B432-5998-4AEE-87DE-6D6946A74FD1}">
      <dgm:prSet/>
      <dgm:spPr>
        <a:ln>
          <a:solidFill>
            <a:schemeClr val="accent2"/>
          </a:solidFill>
        </a:ln>
      </dgm:spPr>
      <dgm:t>
        <a:bodyPr/>
        <a:lstStyle/>
        <a:p>
          <a:endParaRPr lang="en-US" dirty="0"/>
        </a:p>
      </dgm:t>
    </dgm:pt>
    <dgm:pt modelId="{AA8147AE-2692-4059-99A1-986BCB515DB9}" type="sibTrans" cxnId="{A976B432-5998-4AEE-87DE-6D6946A74FD1}">
      <dgm:prSet/>
      <dgm:spPr/>
      <dgm:t>
        <a:bodyPr/>
        <a:lstStyle/>
        <a:p>
          <a:endParaRPr lang="en-US"/>
        </a:p>
      </dgm:t>
    </dgm:pt>
    <dgm:pt modelId="{3A065B67-8625-409E-AD99-6E878D983B75}">
      <dgm:prSet phldrT="[Text]"/>
      <dgm:spPr>
        <a:solidFill>
          <a:schemeClr val="accent3"/>
        </a:solidFill>
      </dgm:spPr>
      <dgm:t>
        <a:bodyPr/>
        <a:lstStyle/>
        <a:p>
          <a:r>
            <a:rPr lang="en-US" dirty="0"/>
            <a:t>Hazards</a:t>
          </a:r>
        </a:p>
      </dgm:t>
    </dgm:pt>
    <dgm:pt modelId="{2098F4F9-AF8F-42D7-B3A0-295FB60DDC57}" type="parTrans" cxnId="{1F367ED6-7358-4343-86AB-59481A1F34D4}">
      <dgm:prSet/>
      <dgm:spPr>
        <a:ln>
          <a:solidFill>
            <a:schemeClr val="accent3"/>
          </a:solidFill>
        </a:ln>
      </dgm:spPr>
      <dgm:t>
        <a:bodyPr/>
        <a:lstStyle/>
        <a:p>
          <a:endParaRPr lang="en-US" dirty="0"/>
        </a:p>
      </dgm:t>
    </dgm:pt>
    <dgm:pt modelId="{EB18F150-9F68-4860-839E-D77F27823BD7}" type="sibTrans" cxnId="{1F367ED6-7358-4343-86AB-59481A1F34D4}">
      <dgm:prSet/>
      <dgm:spPr/>
      <dgm:t>
        <a:bodyPr/>
        <a:lstStyle/>
        <a:p>
          <a:endParaRPr lang="en-US"/>
        </a:p>
      </dgm:t>
    </dgm:pt>
    <dgm:pt modelId="{DCCC4DDA-168B-44EE-8EBC-23C5A5719775}">
      <dgm:prSet phldrT="[Text]"/>
      <dgm:spPr>
        <a:solidFill>
          <a:schemeClr val="accent3"/>
        </a:solidFill>
      </dgm:spPr>
      <dgm:t>
        <a:bodyPr/>
        <a:lstStyle/>
        <a:p>
          <a:r>
            <a:rPr lang="en-US" dirty="0"/>
            <a:t>Target Organ Effects</a:t>
          </a:r>
        </a:p>
      </dgm:t>
    </dgm:pt>
    <dgm:pt modelId="{F255B018-2C4B-46D8-9530-514B635CC9CD}" type="parTrans" cxnId="{8DB1A504-A087-4220-BF31-226B9632700B}">
      <dgm:prSet/>
      <dgm:spPr>
        <a:ln>
          <a:solidFill>
            <a:schemeClr val="accent3"/>
          </a:solidFill>
        </a:ln>
      </dgm:spPr>
      <dgm:t>
        <a:bodyPr/>
        <a:lstStyle/>
        <a:p>
          <a:endParaRPr lang="en-US" dirty="0"/>
        </a:p>
      </dgm:t>
    </dgm:pt>
    <dgm:pt modelId="{8A6D6467-404B-4D8B-A65F-96D5B302614B}" type="sibTrans" cxnId="{8DB1A504-A087-4220-BF31-226B9632700B}">
      <dgm:prSet/>
      <dgm:spPr/>
      <dgm:t>
        <a:bodyPr/>
        <a:lstStyle/>
        <a:p>
          <a:endParaRPr lang="en-US"/>
        </a:p>
      </dgm:t>
    </dgm:pt>
    <dgm:pt modelId="{F58B0069-81EC-4618-A425-787DC6C33AF1}">
      <dgm:prSet phldrT="[Text]"/>
      <dgm:spPr>
        <a:solidFill>
          <a:schemeClr val="accent1"/>
        </a:solidFill>
      </dgm:spPr>
      <dgm:t>
        <a:bodyPr/>
        <a:lstStyle/>
        <a:p>
          <a:r>
            <a:rPr lang="en-US" dirty="0"/>
            <a:t>Carcinogens</a:t>
          </a:r>
        </a:p>
      </dgm:t>
    </dgm:pt>
    <dgm:pt modelId="{809CC54E-6E10-4B07-818C-82865F2A7CE5}" type="parTrans" cxnId="{2C4664C4-B05F-4282-8562-0F3AAA4E5B39}">
      <dgm:prSet/>
      <dgm:spPr>
        <a:ln>
          <a:solidFill>
            <a:schemeClr val="accent1"/>
          </a:solidFill>
        </a:ln>
      </dgm:spPr>
      <dgm:t>
        <a:bodyPr/>
        <a:lstStyle/>
        <a:p>
          <a:endParaRPr lang="en-US" baseline="0" dirty="0">
            <a:solidFill>
              <a:schemeClr val="accent5"/>
            </a:solidFill>
          </a:endParaRPr>
        </a:p>
      </dgm:t>
    </dgm:pt>
    <dgm:pt modelId="{49794C6F-B656-4A9B-A25E-7877EC857BF0}" type="sibTrans" cxnId="{2C4664C4-B05F-4282-8562-0F3AAA4E5B39}">
      <dgm:prSet/>
      <dgm:spPr/>
      <dgm:t>
        <a:bodyPr/>
        <a:lstStyle/>
        <a:p>
          <a:endParaRPr lang="en-US"/>
        </a:p>
      </dgm:t>
    </dgm:pt>
    <dgm:pt modelId="{48669A6E-1525-4F27-84B9-367A50E53FD9}">
      <dgm:prSet phldrT="[Text]"/>
      <dgm:spPr>
        <a:solidFill>
          <a:schemeClr val="accent3"/>
        </a:solidFill>
      </dgm:spPr>
      <dgm:t>
        <a:bodyPr/>
        <a:lstStyle/>
        <a:p>
          <a:r>
            <a:rPr lang="en-US" dirty="0"/>
            <a:t>Sensitizers</a:t>
          </a:r>
        </a:p>
      </dgm:t>
    </dgm:pt>
    <dgm:pt modelId="{6A07972B-3A0F-4678-8368-40CEB31EEC11}" type="parTrans" cxnId="{094F7BF3-817A-4D21-903A-9F8BC269F7D4}">
      <dgm:prSet/>
      <dgm:spPr>
        <a:ln>
          <a:solidFill>
            <a:schemeClr val="accent3"/>
          </a:solidFill>
        </a:ln>
      </dgm:spPr>
      <dgm:t>
        <a:bodyPr/>
        <a:lstStyle/>
        <a:p>
          <a:endParaRPr lang="en-US" dirty="0"/>
        </a:p>
      </dgm:t>
    </dgm:pt>
    <dgm:pt modelId="{FF16531B-DF95-49F8-9C65-CA57F6AC7B51}" type="sibTrans" cxnId="{094F7BF3-817A-4D21-903A-9F8BC269F7D4}">
      <dgm:prSet/>
      <dgm:spPr/>
      <dgm:t>
        <a:bodyPr/>
        <a:lstStyle/>
        <a:p>
          <a:endParaRPr lang="en-US"/>
        </a:p>
      </dgm:t>
    </dgm:pt>
    <dgm:pt modelId="{4454D4B0-CA10-441E-8626-BDFF7781E681}">
      <dgm:prSet phldrT="[Text]"/>
      <dgm:spPr>
        <a:solidFill>
          <a:schemeClr val="accent3"/>
        </a:solidFill>
      </dgm:spPr>
      <dgm:t>
        <a:bodyPr/>
        <a:lstStyle/>
        <a:p>
          <a:r>
            <a:rPr lang="en-US" dirty="0"/>
            <a:t>Irritant</a:t>
          </a:r>
        </a:p>
      </dgm:t>
    </dgm:pt>
    <dgm:pt modelId="{EAB577C6-2B54-4897-8118-0281EDB958FB}" type="parTrans" cxnId="{8ED2367D-DAAB-4DEE-BD3A-5CA9EC0E5C1B}">
      <dgm:prSet/>
      <dgm:spPr>
        <a:ln>
          <a:solidFill>
            <a:schemeClr val="accent3"/>
          </a:solidFill>
        </a:ln>
      </dgm:spPr>
      <dgm:t>
        <a:bodyPr/>
        <a:lstStyle/>
        <a:p>
          <a:endParaRPr lang="en-US" dirty="0"/>
        </a:p>
      </dgm:t>
    </dgm:pt>
    <dgm:pt modelId="{5CB32D50-1157-46E9-8BF0-8280522223FE}" type="sibTrans" cxnId="{8ED2367D-DAAB-4DEE-BD3A-5CA9EC0E5C1B}">
      <dgm:prSet/>
      <dgm:spPr/>
      <dgm:t>
        <a:bodyPr/>
        <a:lstStyle/>
        <a:p>
          <a:endParaRPr lang="en-US"/>
        </a:p>
      </dgm:t>
    </dgm:pt>
    <dgm:pt modelId="{BBE46FA1-1E78-48E6-85DE-25097DD03CAD}">
      <dgm:prSet phldrT="[Text]"/>
      <dgm:spPr>
        <a:solidFill>
          <a:schemeClr val="accent3"/>
        </a:solidFill>
      </dgm:spPr>
      <dgm:t>
        <a:bodyPr/>
        <a:lstStyle/>
        <a:p>
          <a:r>
            <a:rPr lang="en-US" dirty="0"/>
            <a:t>Corrosive</a:t>
          </a:r>
        </a:p>
      </dgm:t>
    </dgm:pt>
    <dgm:pt modelId="{9654AC27-00D8-4A63-B6CB-FDDF380F97A8}" type="parTrans" cxnId="{E4E1D431-3523-4355-ADE9-AF47FDD95976}">
      <dgm:prSet/>
      <dgm:spPr>
        <a:ln>
          <a:solidFill>
            <a:schemeClr val="accent3"/>
          </a:solidFill>
        </a:ln>
      </dgm:spPr>
      <dgm:t>
        <a:bodyPr/>
        <a:lstStyle/>
        <a:p>
          <a:endParaRPr lang="en-US" dirty="0"/>
        </a:p>
      </dgm:t>
    </dgm:pt>
    <dgm:pt modelId="{3D3D96DF-E6DC-4782-BD06-FF617C25EB8A}" type="sibTrans" cxnId="{E4E1D431-3523-4355-ADE9-AF47FDD95976}">
      <dgm:prSet/>
      <dgm:spPr/>
      <dgm:t>
        <a:bodyPr/>
        <a:lstStyle/>
        <a:p>
          <a:endParaRPr lang="en-US"/>
        </a:p>
      </dgm:t>
    </dgm:pt>
    <dgm:pt modelId="{D12CB823-0486-4033-A4CA-E176188B8BC6}">
      <dgm:prSet phldrT="[Text]"/>
      <dgm:spPr>
        <a:solidFill>
          <a:schemeClr val="accent3"/>
        </a:solidFill>
      </dgm:spPr>
      <dgm:t>
        <a:bodyPr/>
        <a:lstStyle/>
        <a:p>
          <a:r>
            <a:rPr lang="en-US" dirty="0"/>
            <a:t>Toxic</a:t>
          </a:r>
        </a:p>
      </dgm:t>
    </dgm:pt>
    <dgm:pt modelId="{8C6FF34C-68EB-4F26-90AA-F1B319B9B580}" type="sibTrans" cxnId="{606F9D5F-4F72-474D-9EF4-941FFB5BA8BA}">
      <dgm:prSet/>
      <dgm:spPr/>
      <dgm:t>
        <a:bodyPr/>
        <a:lstStyle/>
        <a:p>
          <a:endParaRPr lang="en-US"/>
        </a:p>
      </dgm:t>
    </dgm:pt>
    <dgm:pt modelId="{0652775D-1AB4-423C-A6DD-FBA514D09B93}" type="parTrans" cxnId="{606F9D5F-4F72-474D-9EF4-941FFB5BA8BA}">
      <dgm:prSet/>
      <dgm:spPr>
        <a:ln>
          <a:solidFill>
            <a:schemeClr val="accent3"/>
          </a:solidFill>
        </a:ln>
      </dgm:spPr>
      <dgm:t>
        <a:bodyPr/>
        <a:lstStyle/>
        <a:p>
          <a:endParaRPr lang="en-US" dirty="0"/>
        </a:p>
      </dgm:t>
    </dgm:pt>
    <dgm:pt modelId="{EC4EEF20-DB6F-40AE-9C5E-A7A4F8A02CDA}" type="pres">
      <dgm:prSet presAssocID="{F3FBAB77-81C7-4CF4-90D5-19A6453107AF}" presName="diagram" presStyleCnt="0">
        <dgm:presLayoutVars>
          <dgm:chPref val="1"/>
          <dgm:dir/>
          <dgm:animOne val="branch"/>
          <dgm:animLvl val="lvl"/>
          <dgm:resizeHandles val="exact"/>
        </dgm:presLayoutVars>
      </dgm:prSet>
      <dgm:spPr/>
    </dgm:pt>
    <dgm:pt modelId="{10F43DA8-1448-4031-96F6-C23EEA9CCC16}" type="pres">
      <dgm:prSet presAssocID="{C2A38DDE-E960-4426-8A56-13201C8E1319}" presName="root1" presStyleCnt="0"/>
      <dgm:spPr/>
    </dgm:pt>
    <dgm:pt modelId="{5E465D2C-3D2F-410D-A8B3-10AB26ED06E2}" type="pres">
      <dgm:prSet presAssocID="{C2A38DDE-E960-4426-8A56-13201C8E1319}" presName="LevelOneTextNode" presStyleLbl="node0" presStyleIdx="0" presStyleCnt="1" custLinFactX="-72528" custLinFactY="-100000" custLinFactNeighborX="-100000" custLinFactNeighborY="-185049">
        <dgm:presLayoutVars>
          <dgm:chPref val="3"/>
        </dgm:presLayoutVars>
      </dgm:prSet>
      <dgm:spPr/>
    </dgm:pt>
    <dgm:pt modelId="{7A6A7144-42CE-4875-A882-190A98BBCD21}" type="pres">
      <dgm:prSet presAssocID="{C2A38DDE-E960-4426-8A56-13201C8E1319}" presName="level2hierChild" presStyleCnt="0"/>
      <dgm:spPr/>
    </dgm:pt>
    <dgm:pt modelId="{0A4552ED-23DA-4F26-82ED-71BC8177252E}" type="pres">
      <dgm:prSet presAssocID="{FA5D4501-9089-4A0A-96BA-CA34A8F421CD}" presName="conn2-1" presStyleLbl="parChTrans1D2" presStyleIdx="0" presStyleCnt="2"/>
      <dgm:spPr/>
    </dgm:pt>
    <dgm:pt modelId="{AF351A0A-14C1-4096-88BC-F664AD3FF5F2}" type="pres">
      <dgm:prSet presAssocID="{FA5D4501-9089-4A0A-96BA-CA34A8F421CD}" presName="connTx" presStyleLbl="parChTrans1D2" presStyleIdx="0" presStyleCnt="2"/>
      <dgm:spPr/>
    </dgm:pt>
    <dgm:pt modelId="{F8DBDD63-273B-4E37-AFF1-F9A1C9D37360}" type="pres">
      <dgm:prSet presAssocID="{54B59572-B7D5-4F4D-B088-7469C4C578D4}" presName="root2" presStyleCnt="0"/>
      <dgm:spPr/>
    </dgm:pt>
    <dgm:pt modelId="{1BE19AB7-845A-4155-8C52-9A3502CF0A61}" type="pres">
      <dgm:prSet presAssocID="{54B59572-B7D5-4F4D-B088-7469C4C578D4}" presName="LevelTwoTextNode" presStyleLbl="node2" presStyleIdx="0" presStyleCnt="2" custAng="0" custLinFactX="-100000" custLinFactNeighborX="-100964" custLinFactNeighborY="65783">
        <dgm:presLayoutVars>
          <dgm:chPref val="3"/>
        </dgm:presLayoutVars>
      </dgm:prSet>
      <dgm:spPr/>
    </dgm:pt>
    <dgm:pt modelId="{4B9D8A64-CDEF-4CB3-95C6-A8A86D563E5D}" type="pres">
      <dgm:prSet presAssocID="{54B59572-B7D5-4F4D-B088-7469C4C578D4}" presName="level3hierChild" presStyleCnt="0"/>
      <dgm:spPr/>
    </dgm:pt>
    <dgm:pt modelId="{694C2F8C-A470-4877-93C8-F54B4EAC494E}" type="pres">
      <dgm:prSet presAssocID="{6B167235-A89B-4100-A688-300B18707FA8}" presName="conn2-1" presStyleLbl="parChTrans1D3" presStyleIdx="0" presStyleCnt="7"/>
      <dgm:spPr/>
    </dgm:pt>
    <dgm:pt modelId="{157301C6-1E93-4309-8377-11A3B625671F}" type="pres">
      <dgm:prSet presAssocID="{6B167235-A89B-4100-A688-300B18707FA8}" presName="connTx" presStyleLbl="parChTrans1D3" presStyleIdx="0" presStyleCnt="7"/>
      <dgm:spPr/>
    </dgm:pt>
    <dgm:pt modelId="{38BCD51B-5CD1-40CC-898F-EDC18525D491}" type="pres">
      <dgm:prSet presAssocID="{CF8988E7-37FE-44DF-8149-2DB431E9458A}" presName="root2" presStyleCnt="0"/>
      <dgm:spPr/>
    </dgm:pt>
    <dgm:pt modelId="{871E38CC-5944-4FB2-97CA-862C9CEFAB71}" type="pres">
      <dgm:prSet presAssocID="{CF8988E7-37FE-44DF-8149-2DB431E9458A}" presName="LevelTwoTextNode" presStyleLbl="node3" presStyleIdx="0" presStyleCnt="7" custLinFactX="-100000" custLinFactY="22937" custLinFactNeighborX="-124165" custLinFactNeighborY="100000">
        <dgm:presLayoutVars>
          <dgm:chPref val="3"/>
        </dgm:presLayoutVars>
      </dgm:prSet>
      <dgm:spPr/>
    </dgm:pt>
    <dgm:pt modelId="{97863EFF-5E5D-42EA-8374-445ED44EAAB3}" type="pres">
      <dgm:prSet presAssocID="{CF8988E7-37FE-44DF-8149-2DB431E9458A}" presName="level3hierChild" presStyleCnt="0"/>
      <dgm:spPr/>
    </dgm:pt>
    <dgm:pt modelId="{673BD610-BFB6-4277-B274-036AC5132677}" type="pres">
      <dgm:prSet presAssocID="{FCA149B8-28CD-4BB5-B250-5A733F70CE27}" presName="conn2-1" presStyleLbl="parChTrans1D3" presStyleIdx="1" presStyleCnt="7"/>
      <dgm:spPr/>
    </dgm:pt>
    <dgm:pt modelId="{0118C25C-2A03-4BB7-A5FE-624B6EB66F4E}" type="pres">
      <dgm:prSet presAssocID="{FCA149B8-28CD-4BB5-B250-5A733F70CE27}" presName="connTx" presStyleLbl="parChTrans1D3" presStyleIdx="1" presStyleCnt="7"/>
      <dgm:spPr/>
    </dgm:pt>
    <dgm:pt modelId="{120FF75F-BF61-4ED3-B35B-0D76DF5AED7A}" type="pres">
      <dgm:prSet presAssocID="{F6C06642-28EA-463F-B345-7E326ED89697}" presName="root2" presStyleCnt="0"/>
      <dgm:spPr/>
    </dgm:pt>
    <dgm:pt modelId="{E98A5DD2-F450-4532-8FFA-EF3CA467137A}" type="pres">
      <dgm:prSet presAssocID="{F6C06642-28EA-463F-B345-7E326ED89697}" presName="LevelTwoTextNode" presStyleLbl="node3" presStyleIdx="1" presStyleCnt="7" custAng="0" custLinFactX="-100000" custLinFactY="18078" custLinFactNeighborX="-123778" custLinFactNeighborY="100000">
        <dgm:presLayoutVars>
          <dgm:chPref val="3"/>
        </dgm:presLayoutVars>
      </dgm:prSet>
      <dgm:spPr/>
    </dgm:pt>
    <dgm:pt modelId="{D30EA5C0-5628-48CF-8162-52232A64E79F}" type="pres">
      <dgm:prSet presAssocID="{F6C06642-28EA-463F-B345-7E326ED89697}" presName="level3hierChild" presStyleCnt="0"/>
      <dgm:spPr/>
    </dgm:pt>
    <dgm:pt modelId="{1DEFC499-B7BB-492F-954A-C8459ED6307F}" type="pres">
      <dgm:prSet presAssocID="{2098F4F9-AF8F-42D7-B3A0-295FB60DDC57}" presName="conn2-1" presStyleLbl="parChTrans1D2" presStyleIdx="1" presStyleCnt="2"/>
      <dgm:spPr/>
    </dgm:pt>
    <dgm:pt modelId="{F509F764-5750-4F68-834B-A5F525D4A71A}" type="pres">
      <dgm:prSet presAssocID="{2098F4F9-AF8F-42D7-B3A0-295FB60DDC57}" presName="connTx" presStyleLbl="parChTrans1D2" presStyleIdx="1" presStyleCnt="2"/>
      <dgm:spPr/>
    </dgm:pt>
    <dgm:pt modelId="{B733C764-5501-48B0-868A-DD9F1235D190}" type="pres">
      <dgm:prSet presAssocID="{3A065B67-8625-409E-AD99-6E878D983B75}" presName="root2" presStyleCnt="0"/>
      <dgm:spPr/>
    </dgm:pt>
    <dgm:pt modelId="{D3FBDC66-9FAE-47E4-888F-0CB8C70BC8FE}" type="pres">
      <dgm:prSet presAssocID="{3A065B67-8625-409E-AD99-6E878D983B75}" presName="LevelTwoTextNode" presStyleLbl="node2" presStyleIdx="1" presStyleCnt="2" custLinFactY="-200000" custLinFactNeighborX="-82480" custLinFactNeighborY="-260260">
        <dgm:presLayoutVars>
          <dgm:chPref val="3"/>
        </dgm:presLayoutVars>
      </dgm:prSet>
      <dgm:spPr/>
    </dgm:pt>
    <dgm:pt modelId="{F8B6B1F5-5AD3-4575-99FF-EAD54B29C71F}" type="pres">
      <dgm:prSet presAssocID="{3A065B67-8625-409E-AD99-6E878D983B75}" presName="level3hierChild" presStyleCnt="0"/>
      <dgm:spPr/>
    </dgm:pt>
    <dgm:pt modelId="{A36BA78B-646A-4904-9DEC-5853626B8C7F}" type="pres">
      <dgm:prSet presAssocID="{F255B018-2C4B-46D8-9530-514B635CC9CD}" presName="conn2-1" presStyleLbl="parChTrans1D3" presStyleIdx="2" presStyleCnt="7"/>
      <dgm:spPr/>
    </dgm:pt>
    <dgm:pt modelId="{01C4309A-5BA2-49AA-9012-02FA3CD2D799}" type="pres">
      <dgm:prSet presAssocID="{F255B018-2C4B-46D8-9530-514B635CC9CD}" presName="connTx" presStyleLbl="parChTrans1D3" presStyleIdx="2" presStyleCnt="7"/>
      <dgm:spPr/>
    </dgm:pt>
    <dgm:pt modelId="{232179D6-7879-4496-9759-43BDC47CF840}" type="pres">
      <dgm:prSet presAssocID="{DCCC4DDA-168B-44EE-8EBC-23C5A5719775}" presName="root2" presStyleCnt="0"/>
      <dgm:spPr/>
    </dgm:pt>
    <dgm:pt modelId="{1B8F22C5-4A48-4955-983B-2FBAD069B8A4}" type="pres">
      <dgm:prSet presAssocID="{DCCC4DDA-168B-44EE-8EBC-23C5A5719775}" presName="LevelTwoTextNode" presStyleLbl="node3" presStyleIdx="2" presStyleCnt="7" custAng="0" custLinFactNeighborX="-94422" custLinFactNeighborY="71284">
        <dgm:presLayoutVars>
          <dgm:chPref val="3"/>
        </dgm:presLayoutVars>
      </dgm:prSet>
      <dgm:spPr/>
    </dgm:pt>
    <dgm:pt modelId="{8740CA0B-13C7-411D-8CEF-6E3C2342E6AD}" type="pres">
      <dgm:prSet presAssocID="{DCCC4DDA-168B-44EE-8EBC-23C5A5719775}" presName="level3hierChild" presStyleCnt="0"/>
      <dgm:spPr/>
    </dgm:pt>
    <dgm:pt modelId="{E534A682-30F2-4718-AFD6-A7DF736EEE5C}" type="pres">
      <dgm:prSet presAssocID="{809CC54E-6E10-4B07-818C-82865F2A7CE5}" presName="conn2-1" presStyleLbl="parChTrans1D4" presStyleIdx="0" presStyleCnt="1"/>
      <dgm:spPr/>
    </dgm:pt>
    <dgm:pt modelId="{E9817726-B7CB-4F74-A4E3-C933E31FD384}" type="pres">
      <dgm:prSet presAssocID="{809CC54E-6E10-4B07-818C-82865F2A7CE5}" presName="connTx" presStyleLbl="parChTrans1D4" presStyleIdx="0" presStyleCnt="1"/>
      <dgm:spPr/>
    </dgm:pt>
    <dgm:pt modelId="{3371F30E-AFEE-4744-A133-9B1D4DD69DF6}" type="pres">
      <dgm:prSet presAssocID="{F58B0069-81EC-4618-A425-787DC6C33AF1}" presName="root2" presStyleCnt="0"/>
      <dgm:spPr/>
    </dgm:pt>
    <dgm:pt modelId="{B28CC214-9ABB-45EF-AAA7-6AC492FD1BBD}" type="pres">
      <dgm:prSet presAssocID="{F58B0069-81EC-4618-A425-787DC6C33AF1}" presName="LevelTwoTextNode" presStyleLbl="node4" presStyleIdx="0" presStyleCnt="1" custAng="0" custLinFactX="-17907" custLinFactNeighborX="-100000" custLinFactNeighborY="70214">
        <dgm:presLayoutVars>
          <dgm:chPref val="3"/>
        </dgm:presLayoutVars>
      </dgm:prSet>
      <dgm:spPr/>
    </dgm:pt>
    <dgm:pt modelId="{0EE38136-385E-45F4-A42A-A7D0DEE68603}" type="pres">
      <dgm:prSet presAssocID="{F58B0069-81EC-4618-A425-787DC6C33AF1}" presName="level3hierChild" presStyleCnt="0"/>
      <dgm:spPr/>
    </dgm:pt>
    <dgm:pt modelId="{6147ECCE-E259-42FB-9CD7-AA766F912416}" type="pres">
      <dgm:prSet presAssocID="{0652775D-1AB4-423C-A6DD-FBA514D09B93}" presName="conn2-1" presStyleLbl="parChTrans1D3" presStyleIdx="3" presStyleCnt="7"/>
      <dgm:spPr/>
    </dgm:pt>
    <dgm:pt modelId="{EB5C1C19-A5B0-4D41-B7F8-094DAA46D78B}" type="pres">
      <dgm:prSet presAssocID="{0652775D-1AB4-423C-A6DD-FBA514D09B93}" presName="connTx" presStyleLbl="parChTrans1D3" presStyleIdx="3" presStyleCnt="7"/>
      <dgm:spPr/>
    </dgm:pt>
    <dgm:pt modelId="{69E94FE6-F561-4682-9A97-F7F9B925F1BB}" type="pres">
      <dgm:prSet presAssocID="{D12CB823-0486-4033-A4CA-E176188B8BC6}" presName="root2" presStyleCnt="0"/>
      <dgm:spPr/>
    </dgm:pt>
    <dgm:pt modelId="{69BA2AF5-B6F2-400A-BEFA-E1799E3FC056}" type="pres">
      <dgm:prSet presAssocID="{D12CB823-0486-4033-A4CA-E176188B8BC6}" presName="LevelTwoTextNode" presStyleLbl="node3" presStyleIdx="3" presStyleCnt="7" custLinFactY="-151543" custLinFactNeighborX="-96786" custLinFactNeighborY="-200000">
        <dgm:presLayoutVars>
          <dgm:chPref val="3"/>
        </dgm:presLayoutVars>
      </dgm:prSet>
      <dgm:spPr/>
    </dgm:pt>
    <dgm:pt modelId="{D42D2044-0982-4C00-B431-8CC0E5E8B9BC}" type="pres">
      <dgm:prSet presAssocID="{D12CB823-0486-4033-A4CA-E176188B8BC6}" presName="level3hierChild" presStyleCnt="0"/>
      <dgm:spPr/>
    </dgm:pt>
    <dgm:pt modelId="{3CB81DBF-A55B-4AEF-ADE2-A29C64685D9E}" type="pres">
      <dgm:prSet presAssocID="{EAB577C6-2B54-4897-8118-0281EDB958FB}" presName="conn2-1" presStyleLbl="parChTrans1D3" presStyleIdx="4" presStyleCnt="7"/>
      <dgm:spPr/>
    </dgm:pt>
    <dgm:pt modelId="{94D9B574-895B-49B5-B24A-56DBF15B1FEE}" type="pres">
      <dgm:prSet presAssocID="{EAB577C6-2B54-4897-8118-0281EDB958FB}" presName="connTx" presStyleLbl="parChTrans1D3" presStyleIdx="4" presStyleCnt="7"/>
      <dgm:spPr/>
    </dgm:pt>
    <dgm:pt modelId="{96AF287B-2A18-42B7-BC62-9D1CAEBB2CC9}" type="pres">
      <dgm:prSet presAssocID="{4454D4B0-CA10-441E-8626-BDFF7781E681}" presName="root2" presStyleCnt="0"/>
      <dgm:spPr/>
    </dgm:pt>
    <dgm:pt modelId="{2C3C4C9A-5E3D-42E3-94E1-CEF75853AF2F}" type="pres">
      <dgm:prSet presAssocID="{4454D4B0-CA10-441E-8626-BDFF7781E681}" presName="LevelTwoTextNode" presStyleLbl="node3" presStyleIdx="4" presStyleCnt="7" custLinFactY="-162142" custLinFactNeighborX="-95907" custLinFactNeighborY="-200000">
        <dgm:presLayoutVars>
          <dgm:chPref val="3"/>
        </dgm:presLayoutVars>
      </dgm:prSet>
      <dgm:spPr/>
    </dgm:pt>
    <dgm:pt modelId="{C7407F30-2EA0-4C09-BCEB-123B34BD93CB}" type="pres">
      <dgm:prSet presAssocID="{4454D4B0-CA10-441E-8626-BDFF7781E681}" presName="level3hierChild" presStyleCnt="0"/>
      <dgm:spPr/>
    </dgm:pt>
    <dgm:pt modelId="{F70D2E18-C695-4639-9FC2-BA96994F37C9}" type="pres">
      <dgm:prSet presAssocID="{9654AC27-00D8-4A63-B6CB-FDDF380F97A8}" presName="conn2-1" presStyleLbl="parChTrans1D3" presStyleIdx="5" presStyleCnt="7"/>
      <dgm:spPr/>
    </dgm:pt>
    <dgm:pt modelId="{255DAFC6-02FD-443F-B501-BFC3830C180F}" type="pres">
      <dgm:prSet presAssocID="{9654AC27-00D8-4A63-B6CB-FDDF380F97A8}" presName="connTx" presStyleLbl="parChTrans1D3" presStyleIdx="5" presStyleCnt="7"/>
      <dgm:spPr/>
    </dgm:pt>
    <dgm:pt modelId="{956BEB39-203B-42AD-814A-F503D218C488}" type="pres">
      <dgm:prSet presAssocID="{BBE46FA1-1E78-48E6-85DE-25097DD03CAD}" presName="root2" presStyleCnt="0"/>
      <dgm:spPr/>
    </dgm:pt>
    <dgm:pt modelId="{92C5F13D-AAA6-4A07-A0E8-5E12871C59BA}" type="pres">
      <dgm:prSet presAssocID="{BBE46FA1-1E78-48E6-85DE-25097DD03CAD}" presName="LevelTwoTextNode" presStyleLbl="node3" presStyleIdx="5" presStyleCnt="7" custLinFactY="-174507" custLinFactNeighborX="-95293" custLinFactNeighborY="-200000">
        <dgm:presLayoutVars>
          <dgm:chPref val="3"/>
        </dgm:presLayoutVars>
      </dgm:prSet>
      <dgm:spPr/>
    </dgm:pt>
    <dgm:pt modelId="{623BBCD4-2A48-47F7-B905-348B59F225C6}" type="pres">
      <dgm:prSet presAssocID="{BBE46FA1-1E78-48E6-85DE-25097DD03CAD}" presName="level3hierChild" presStyleCnt="0"/>
      <dgm:spPr/>
    </dgm:pt>
    <dgm:pt modelId="{C70CB31B-064A-43A3-ACEA-8E9B12C7695C}" type="pres">
      <dgm:prSet presAssocID="{6A07972B-3A0F-4678-8368-40CEB31EEC11}" presName="conn2-1" presStyleLbl="parChTrans1D3" presStyleIdx="6" presStyleCnt="7"/>
      <dgm:spPr/>
    </dgm:pt>
    <dgm:pt modelId="{CD4E2F88-BC91-4CDC-AED9-204507DB157B}" type="pres">
      <dgm:prSet presAssocID="{6A07972B-3A0F-4678-8368-40CEB31EEC11}" presName="connTx" presStyleLbl="parChTrans1D3" presStyleIdx="6" presStyleCnt="7"/>
      <dgm:spPr/>
    </dgm:pt>
    <dgm:pt modelId="{F99CA693-52FB-46E4-B9D7-F09264420B84}" type="pres">
      <dgm:prSet presAssocID="{48669A6E-1525-4F27-84B9-367A50E53FD9}" presName="root2" presStyleCnt="0"/>
      <dgm:spPr/>
    </dgm:pt>
    <dgm:pt modelId="{E4C4379A-A621-4523-B021-1DD6BA4F9AA5}" type="pres">
      <dgm:prSet presAssocID="{48669A6E-1525-4F27-84B9-367A50E53FD9}" presName="LevelTwoTextNode" presStyleLbl="node3" presStyleIdx="6" presStyleCnt="7" custAng="0" custLinFactY="-100000" custLinFactNeighborX="-94344" custLinFactNeighborY="-184001">
        <dgm:presLayoutVars>
          <dgm:chPref val="3"/>
        </dgm:presLayoutVars>
      </dgm:prSet>
      <dgm:spPr/>
    </dgm:pt>
    <dgm:pt modelId="{299D68A2-9612-4755-A1BB-523ED7E2C0BD}" type="pres">
      <dgm:prSet presAssocID="{48669A6E-1525-4F27-84B9-367A50E53FD9}" presName="level3hierChild" presStyleCnt="0"/>
      <dgm:spPr/>
    </dgm:pt>
  </dgm:ptLst>
  <dgm:cxnLst>
    <dgm:cxn modelId="{8DB1A504-A087-4220-BF31-226B9632700B}" srcId="{3A065B67-8625-409E-AD99-6E878D983B75}" destId="{DCCC4DDA-168B-44EE-8EBC-23C5A5719775}" srcOrd="0" destOrd="0" parTransId="{F255B018-2C4B-46D8-9530-514B635CC9CD}" sibTransId="{8A6D6467-404B-4D8B-A65F-96D5B302614B}"/>
    <dgm:cxn modelId="{93C8600B-2F28-4246-9184-65FB0CD79145}" type="presOf" srcId="{809CC54E-6E10-4B07-818C-82865F2A7CE5}" destId="{E534A682-30F2-4718-AFD6-A7DF736EEE5C}" srcOrd="0" destOrd="0" presId="urn:microsoft.com/office/officeart/2005/8/layout/hierarchy2"/>
    <dgm:cxn modelId="{3F16150D-5B23-4270-B1ED-FB158A8DFDB9}" type="presOf" srcId="{4454D4B0-CA10-441E-8626-BDFF7781E681}" destId="{2C3C4C9A-5E3D-42E3-94E1-CEF75853AF2F}" srcOrd="0" destOrd="0" presId="urn:microsoft.com/office/officeart/2005/8/layout/hierarchy2"/>
    <dgm:cxn modelId="{B99AE815-E95B-4B4C-A321-BCAD837F55A1}" type="presOf" srcId="{FA5D4501-9089-4A0A-96BA-CA34A8F421CD}" destId="{AF351A0A-14C1-4096-88BC-F664AD3FF5F2}" srcOrd="1" destOrd="0" presId="urn:microsoft.com/office/officeart/2005/8/layout/hierarchy2"/>
    <dgm:cxn modelId="{F951F717-1F10-4B65-81CC-FDF8C6AA87EE}" type="presOf" srcId="{6A07972B-3A0F-4678-8368-40CEB31EEC11}" destId="{C70CB31B-064A-43A3-ACEA-8E9B12C7695C}" srcOrd="0" destOrd="0" presId="urn:microsoft.com/office/officeart/2005/8/layout/hierarchy2"/>
    <dgm:cxn modelId="{6D95541B-DA00-4294-B327-40D8BEE3FCA1}" srcId="{54B59572-B7D5-4F4D-B088-7469C4C578D4}" destId="{F6C06642-28EA-463F-B345-7E326ED89697}" srcOrd="1" destOrd="0" parTransId="{FCA149B8-28CD-4BB5-B250-5A733F70CE27}" sibTransId="{284EC63F-DB49-465C-8BA1-3CFA92370463}"/>
    <dgm:cxn modelId="{31147D23-2727-4AFE-B3CE-80B9A86FAC82}" type="presOf" srcId="{CF8988E7-37FE-44DF-8149-2DB431E9458A}" destId="{871E38CC-5944-4FB2-97CA-862C9CEFAB71}" srcOrd="0" destOrd="0" presId="urn:microsoft.com/office/officeart/2005/8/layout/hierarchy2"/>
    <dgm:cxn modelId="{38E8A925-9AC7-4DBA-B180-272C7F313D70}" type="presOf" srcId="{EAB577C6-2B54-4897-8118-0281EDB958FB}" destId="{94D9B574-895B-49B5-B24A-56DBF15B1FEE}" srcOrd="1" destOrd="0" presId="urn:microsoft.com/office/officeart/2005/8/layout/hierarchy2"/>
    <dgm:cxn modelId="{8271E625-4A96-4E04-9A5D-3F6DB133A239}" type="presOf" srcId="{F3FBAB77-81C7-4CF4-90D5-19A6453107AF}" destId="{EC4EEF20-DB6F-40AE-9C5E-A7A4F8A02CDA}" srcOrd="0" destOrd="0" presId="urn:microsoft.com/office/officeart/2005/8/layout/hierarchy2"/>
    <dgm:cxn modelId="{58B0E82A-4190-4A85-A777-9ECCD49124A9}" type="presOf" srcId="{3A065B67-8625-409E-AD99-6E878D983B75}" destId="{D3FBDC66-9FAE-47E4-888F-0CB8C70BC8FE}" srcOrd="0" destOrd="0" presId="urn:microsoft.com/office/officeart/2005/8/layout/hierarchy2"/>
    <dgm:cxn modelId="{4FECFF30-B1DE-47BA-905E-31C9E5C9C633}" type="presOf" srcId="{2098F4F9-AF8F-42D7-B3A0-295FB60DDC57}" destId="{1DEFC499-B7BB-492F-954A-C8459ED6307F}" srcOrd="0" destOrd="0" presId="urn:microsoft.com/office/officeart/2005/8/layout/hierarchy2"/>
    <dgm:cxn modelId="{82683B31-799E-42A2-AFB4-7106ED58AD26}" type="presOf" srcId="{2098F4F9-AF8F-42D7-B3A0-295FB60DDC57}" destId="{F509F764-5750-4F68-834B-A5F525D4A71A}" srcOrd="1" destOrd="0" presId="urn:microsoft.com/office/officeart/2005/8/layout/hierarchy2"/>
    <dgm:cxn modelId="{E4E1D431-3523-4355-ADE9-AF47FDD95976}" srcId="{3A065B67-8625-409E-AD99-6E878D983B75}" destId="{BBE46FA1-1E78-48E6-85DE-25097DD03CAD}" srcOrd="3" destOrd="0" parTransId="{9654AC27-00D8-4A63-B6CB-FDDF380F97A8}" sibTransId="{3D3D96DF-E6DC-4782-BD06-FF617C25EB8A}"/>
    <dgm:cxn modelId="{A976B432-5998-4AEE-87DE-6D6946A74FD1}" srcId="{54B59572-B7D5-4F4D-B088-7469C4C578D4}" destId="{CF8988E7-37FE-44DF-8149-2DB431E9458A}" srcOrd="0" destOrd="0" parTransId="{6B167235-A89B-4100-A688-300B18707FA8}" sibTransId="{AA8147AE-2692-4059-99A1-986BCB515DB9}"/>
    <dgm:cxn modelId="{F7EFC534-FED5-48B6-A7D3-A06A69787BEE}" type="presOf" srcId="{6A07972B-3A0F-4678-8368-40CEB31EEC11}" destId="{CD4E2F88-BC91-4CDC-AED9-204507DB157B}" srcOrd="1" destOrd="0" presId="urn:microsoft.com/office/officeart/2005/8/layout/hierarchy2"/>
    <dgm:cxn modelId="{F9F5D639-A59F-4BDA-88D7-07C9E1D1E1B0}" type="presOf" srcId="{54B59572-B7D5-4F4D-B088-7469C4C578D4}" destId="{1BE19AB7-845A-4155-8C52-9A3502CF0A61}" srcOrd="0" destOrd="0" presId="urn:microsoft.com/office/officeart/2005/8/layout/hierarchy2"/>
    <dgm:cxn modelId="{E6420A3B-5983-41E7-BCC8-74E90DB69484}" type="presOf" srcId="{D12CB823-0486-4033-A4CA-E176188B8BC6}" destId="{69BA2AF5-B6F2-400A-BEFA-E1799E3FC056}" srcOrd="0" destOrd="0" presId="urn:microsoft.com/office/officeart/2005/8/layout/hierarchy2"/>
    <dgm:cxn modelId="{B5048F5C-EEEB-4A3B-932E-F24EFDD8C22D}" type="presOf" srcId="{DCCC4DDA-168B-44EE-8EBC-23C5A5719775}" destId="{1B8F22C5-4A48-4955-983B-2FBAD069B8A4}" srcOrd="0" destOrd="0" presId="urn:microsoft.com/office/officeart/2005/8/layout/hierarchy2"/>
    <dgm:cxn modelId="{606F9D5F-4F72-474D-9EF4-941FFB5BA8BA}" srcId="{3A065B67-8625-409E-AD99-6E878D983B75}" destId="{D12CB823-0486-4033-A4CA-E176188B8BC6}" srcOrd="1" destOrd="0" parTransId="{0652775D-1AB4-423C-A6DD-FBA514D09B93}" sibTransId="{8C6FF34C-68EB-4F26-90AA-F1B319B9B580}"/>
    <dgm:cxn modelId="{4E143C44-B526-4208-B53E-C1E743D7DE99}" type="presOf" srcId="{F6C06642-28EA-463F-B345-7E326ED89697}" destId="{E98A5DD2-F450-4532-8FFA-EF3CA467137A}" srcOrd="0" destOrd="0" presId="urn:microsoft.com/office/officeart/2005/8/layout/hierarchy2"/>
    <dgm:cxn modelId="{E1C97244-9E5C-4185-9016-00D8732E51B6}" type="presOf" srcId="{6B167235-A89B-4100-A688-300B18707FA8}" destId="{157301C6-1E93-4309-8377-11A3B625671F}" srcOrd="1" destOrd="0" presId="urn:microsoft.com/office/officeart/2005/8/layout/hierarchy2"/>
    <dgm:cxn modelId="{8198B466-11F6-4211-A1D4-23DB04846E3A}" type="presOf" srcId="{F255B018-2C4B-46D8-9530-514B635CC9CD}" destId="{01C4309A-5BA2-49AA-9012-02FA3CD2D799}" srcOrd="1" destOrd="0" presId="urn:microsoft.com/office/officeart/2005/8/layout/hierarchy2"/>
    <dgm:cxn modelId="{B3556B4C-978D-4314-A64D-66C9A759C6A1}" type="presOf" srcId="{48669A6E-1525-4F27-84B9-367A50E53FD9}" destId="{E4C4379A-A621-4523-B021-1DD6BA4F9AA5}" srcOrd="0" destOrd="0" presId="urn:microsoft.com/office/officeart/2005/8/layout/hierarchy2"/>
    <dgm:cxn modelId="{20659C4C-21C9-4780-B2CC-DA97D7097374}" type="presOf" srcId="{C2A38DDE-E960-4426-8A56-13201C8E1319}" destId="{5E465D2C-3D2F-410D-A8B3-10AB26ED06E2}" srcOrd="0" destOrd="0" presId="urn:microsoft.com/office/officeart/2005/8/layout/hierarchy2"/>
    <dgm:cxn modelId="{27C0064E-A6B3-4BD5-A4C2-9E65827D2331}" type="presOf" srcId="{FCA149B8-28CD-4BB5-B250-5A733F70CE27}" destId="{0118C25C-2A03-4BB7-A5FE-624B6EB66F4E}" srcOrd="1" destOrd="0" presId="urn:microsoft.com/office/officeart/2005/8/layout/hierarchy2"/>
    <dgm:cxn modelId="{97CD9C6E-CBCF-4F0E-9A2E-BA27EC5D5911}" type="presOf" srcId="{0652775D-1AB4-423C-A6DD-FBA514D09B93}" destId="{EB5C1C19-A5B0-4D41-B7F8-094DAA46D78B}" srcOrd="1" destOrd="0" presId="urn:microsoft.com/office/officeart/2005/8/layout/hierarchy2"/>
    <dgm:cxn modelId="{4020A570-0D07-406E-83A6-11286A943775}" type="presOf" srcId="{F58B0069-81EC-4618-A425-787DC6C33AF1}" destId="{B28CC214-9ABB-45EF-AAA7-6AC492FD1BBD}" srcOrd="0" destOrd="0" presId="urn:microsoft.com/office/officeart/2005/8/layout/hierarchy2"/>
    <dgm:cxn modelId="{8ED2367D-DAAB-4DEE-BD3A-5CA9EC0E5C1B}" srcId="{3A065B67-8625-409E-AD99-6E878D983B75}" destId="{4454D4B0-CA10-441E-8626-BDFF7781E681}" srcOrd="2" destOrd="0" parTransId="{EAB577C6-2B54-4897-8118-0281EDB958FB}" sibTransId="{5CB32D50-1157-46E9-8BF0-8280522223FE}"/>
    <dgm:cxn modelId="{675F7081-4DC9-415E-A8EC-B5DBD3673D79}" type="presOf" srcId="{EAB577C6-2B54-4897-8118-0281EDB958FB}" destId="{3CB81DBF-A55B-4AEF-ADE2-A29C64685D9E}" srcOrd="0" destOrd="0" presId="urn:microsoft.com/office/officeart/2005/8/layout/hierarchy2"/>
    <dgm:cxn modelId="{916B1983-C935-4136-B36C-AF676B946C86}" type="presOf" srcId="{FA5D4501-9089-4A0A-96BA-CA34A8F421CD}" destId="{0A4552ED-23DA-4F26-82ED-71BC8177252E}" srcOrd="0" destOrd="0" presId="urn:microsoft.com/office/officeart/2005/8/layout/hierarchy2"/>
    <dgm:cxn modelId="{F82E0986-4E8F-4F33-91AB-6D30BE6DB098}" type="presOf" srcId="{0652775D-1AB4-423C-A6DD-FBA514D09B93}" destId="{6147ECCE-E259-42FB-9CD7-AA766F912416}" srcOrd="0" destOrd="0" presId="urn:microsoft.com/office/officeart/2005/8/layout/hierarchy2"/>
    <dgm:cxn modelId="{D5CBE787-7022-4F9A-BAB8-77634AF2C488}" type="presOf" srcId="{F255B018-2C4B-46D8-9530-514B635CC9CD}" destId="{A36BA78B-646A-4904-9DEC-5853626B8C7F}" srcOrd="0" destOrd="0" presId="urn:microsoft.com/office/officeart/2005/8/layout/hierarchy2"/>
    <dgm:cxn modelId="{4C66CC98-D4E8-4CAB-A923-B7F062F049C9}" type="presOf" srcId="{6B167235-A89B-4100-A688-300B18707FA8}" destId="{694C2F8C-A470-4877-93C8-F54B4EAC494E}" srcOrd="0" destOrd="0" presId="urn:microsoft.com/office/officeart/2005/8/layout/hierarchy2"/>
    <dgm:cxn modelId="{C76EDAA2-D1E3-4CD7-BE55-1BCB6BC60E13}" type="presOf" srcId="{BBE46FA1-1E78-48E6-85DE-25097DD03CAD}" destId="{92C5F13D-AAA6-4A07-A0E8-5E12871C59BA}" srcOrd="0" destOrd="0" presId="urn:microsoft.com/office/officeart/2005/8/layout/hierarchy2"/>
    <dgm:cxn modelId="{00B1E3C0-50A0-44A7-8FEF-710548E2D9C8}" type="presOf" srcId="{9654AC27-00D8-4A63-B6CB-FDDF380F97A8}" destId="{255DAFC6-02FD-443F-B501-BFC3830C180F}" srcOrd="1" destOrd="0" presId="urn:microsoft.com/office/officeart/2005/8/layout/hierarchy2"/>
    <dgm:cxn modelId="{2C4664C4-B05F-4282-8562-0F3AAA4E5B39}" srcId="{DCCC4DDA-168B-44EE-8EBC-23C5A5719775}" destId="{F58B0069-81EC-4618-A425-787DC6C33AF1}" srcOrd="0" destOrd="0" parTransId="{809CC54E-6E10-4B07-818C-82865F2A7CE5}" sibTransId="{49794C6F-B656-4A9B-A25E-7877EC857BF0}"/>
    <dgm:cxn modelId="{09D057C5-C931-4E10-8CA8-FB02770AF2C6}" srcId="{C2A38DDE-E960-4426-8A56-13201C8E1319}" destId="{54B59572-B7D5-4F4D-B088-7469C4C578D4}" srcOrd="0" destOrd="0" parTransId="{FA5D4501-9089-4A0A-96BA-CA34A8F421CD}" sibTransId="{D90A2CBD-0258-4044-8AC4-490C2607A5BD}"/>
    <dgm:cxn modelId="{1F367ED6-7358-4343-86AB-59481A1F34D4}" srcId="{C2A38DDE-E960-4426-8A56-13201C8E1319}" destId="{3A065B67-8625-409E-AD99-6E878D983B75}" srcOrd="1" destOrd="0" parTransId="{2098F4F9-AF8F-42D7-B3A0-295FB60DDC57}" sibTransId="{EB18F150-9F68-4860-839E-D77F27823BD7}"/>
    <dgm:cxn modelId="{D4935CE1-1B7A-4E21-9F3A-798624687F6C}" srcId="{F3FBAB77-81C7-4CF4-90D5-19A6453107AF}" destId="{C2A38DDE-E960-4426-8A56-13201C8E1319}" srcOrd="0" destOrd="0" parTransId="{B1B37C70-4B02-4596-B3BE-31216CC41A0E}" sibTransId="{B30DE330-7E38-4297-B916-0D70A8FB7551}"/>
    <dgm:cxn modelId="{1E50FCE8-62B0-4F43-B431-175D35175BCD}" type="presOf" srcId="{9654AC27-00D8-4A63-B6CB-FDDF380F97A8}" destId="{F70D2E18-C695-4639-9FC2-BA96994F37C9}" srcOrd="0" destOrd="0" presId="urn:microsoft.com/office/officeart/2005/8/layout/hierarchy2"/>
    <dgm:cxn modelId="{8B134AE9-937F-485C-9468-44459367BF5B}" type="presOf" srcId="{FCA149B8-28CD-4BB5-B250-5A733F70CE27}" destId="{673BD610-BFB6-4277-B274-036AC5132677}" srcOrd="0" destOrd="0" presId="urn:microsoft.com/office/officeart/2005/8/layout/hierarchy2"/>
    <dgm:cxn modelId="{094F7BF3-817A-4D21-903A-9F8BC269F7D4}" srcId="{3A065B67-8625-409E-AD99-6E878D983B75}" destId="{48669A6E-1525-4F27-84B9-367A50E53FD9}" srcOrd="4" destOrd="0" parTransId="{6A07972B-3A0F-4678-8368-40CEB31EEC11}" sibTransId="{FF16531B-DF95-49F8-9C65-CA57F6AC7B51}"/>
    <dgm:cxn modelId="{20177FFC-53C9-4CC2-BA7F-36AA90F0DDE2}" type="presOf" srcId="{809CC54E-6E10-4B07-818C-82865F2A7CE5}" destId="{E9817726-B7CB-4F74-A4E3-C933E31FD384}" srcOrd="1" destOrd="0" presId="urn:microsoft.com/office/officeart/2005/8/layout/hierarchy2"/>
    <dgm:cxn modelId="{42B8B7A0-CD00-49CE-8075-83BD70777065}" type="presParOf" srcId="{EC4EEF20-DB6F-40AE-9C5E-A7A4F8A02CDA}" destId="{10F43DA8-1448-4031-96F6-C23EEA9CCC16}" srcOrd="0" destOrd="0" presId="urn:microsoft.com/office/officeart/2005/8/layout/hierarchy2"/>
    <dgm:cxn modelId="{B2A21045-F0C4-4208-8922-9F9FF5D6B2A8}" type="presParOf" srcId="{10F43DA8-1448-4031-96F6-C23EEA9CCC16}" destId="{5E465D2C-3D2F-410D-A8B3-10AB26ED06E2}" srcOrd="0" destOrd="0" presId="urn:microsoft.com/office/officeart/2005/8/layout/hierarchy2"/>
    <dgm:cxn modelId="{7ECB75AA-6607-42D7-9C0C-75C0BC6D113C}" type="presParOf" srcId="{10F43DA8-1448-4031-96F6-C23EEA9CCC16}" destId="{7A6A7144-42CE-4875-A882-190A98BBCD21}" srcOrd="1" destOrd="0" presId="urn:microsoft.com/office/officeart/2005/8/layout/hierarchy2"/>
    <dgm:cxn modelId="{BD3D7EA3-ED1D-4AF1-8063-A0A6C45602E0}" type="presParOf" srcId="{7A6A7144-42CE-4875-A882-190A98BBCD21}" destId="{0A4552ED-23DA-4F26-82ED-71BC8177252E}" srcOrd="0" destOrd="0" presId="urn:microsoft.com/office/officeart/2005/8/layout/hierarchy2"/>
    <dgm:cxn modelId="{CD10970A-9599-43EB-9255-D5E5C0C0DEAC}" type="presParOf" srcId="{0A4552ED-23DA-4F26-82ED-71BC8177252E}" destId="{AF351A0A-14C1-4096-88BC-F664AD3FF5F2}" srcOrd="0" destOrd="0" presId="urn:microsoft.com/office/officeart/2005/8/layout/hierarchy2"/>
    <dgm:cxn modelId="{A723BB12-227F-41EB-953C-3F1DBE44DBAD}" type="presParOf" srcId="{7A6A7144-42CE-4875-A882-190A98BBCD21}" destId="{F8DBDD63-273B-4E37-AFF1-F9A1C9D37360}" srcOrd="1" destOrd="0" presId="urn:microsoft.com/office/officeart/2005/8/layout/hierarchy2"/>
    <dgm:cxn modelId="{472C6F69-EBF6-4FBD-AD2F-38CEBB1FE616}" type="presParOf" srcId="{F8DBDD63-273B-4E37-AFF1-F9A1C9D37360}" destId="{1BE19AB7-845A-4155-8C52-9A3502CF0A61}" srcOrd="0" destOrd="0" presId="urn:microsoft.com/office/officeart/2005/8/layout/hierarchy2"/>
    <dgm:cxn modelId="{9871ABA2-E50E-42B7-8386-5806972E8B08}" type="presParOf" srcId="{F8DBDD63-273B-4E37-AFF1-F9A1C9D37360}" destId="{4B9D8A64-CDEF-4CB3-95C6-A8A86D563E5D}" srcOrd="1" destOrd="0" presId="urn:microsoft.com/office/officeart/2005/8/layout/hierarchy2"/>
    <dgm:cxn modelId="{17D8A573-EB1E-4138-B7FD-C2ABBFD32096}" type="presParOf" srcId="{4B9D8A64-CDEF-4CB3-95C6-A8A86D563E5D}" destId="{694C2F8C-A470-4877-93C8-F54B4EAC494E}" srcOrd="0" destOrd="0" presId="urn:microsoft.com/office/officeart/2005/8/layout/hierarchy2"/>
    <dgm:cxn modelId="{2FD67241-878C-4020-ABAE-E52BFED9CBB4}" type="presParOf" srcId="{694C2F8C-A470-4877-93C8-F54B4EAC494E}" destId="{157301C6-1E93-4309-8377-11A3B625671F}" srcOrd="0" destOrd="0" presId="urn:microsoft.com/office/officeart/2005/8/layout/hierarchy2"/>
    <dgm:cxn modelId="{AD8BF619-312F-4323-9531-B2024BF51A73}" type="presParOf" srcId="{4B9D8A64-CDEF-4CB3-95C6-A8A86D563E5D}" destId="{38BCD51B-5CD1-40CC-898F-EDC18525D491}" srcOrd="1" destOrd="0" presId="urn:microsoft.com/office/officeart/2005/8/layout/hierarchy2"/>
    <dgm:cxn modelId="{E9A2D951-2EDE-4E56-BD67-393974736E08}" type="presParOf" srcId="{38BCD51B-5CD1-40CC-898F-EDC18525D491}" destId="{871E38CC-5944-4FB2-97CA-862C9CEFAB71}" srcOrd="0" destOrd="0" presId="urn:microsoft.com/office/officeart/2005/8/layout/hierarchy2"/>
    <dgm:cxn modelId="{B5FF4526-4FD9-465D-A26A-F0F60C2442B9}" type="presParOf" srcId="{38BCD51B-5CD1-40CC-898F-EDC18525D491}" destId="{97863EFF-5E5D-42EA-8374-445ED44EAAB3}" srcOrd="1" destOrd="0" presId="urn:microsoft.com/office/officeart/2005/8/layout/hierarchy2"/>
    <dgm:cxn modelId="{B99E5E87-E809-46C8-8B4A-0C7D78766C89}" type="presParOf" srcId="{4B9D8A64-CDEF-4CB3-95C6-A8A86D563E5D}" destId="{673BD610-BFB6-4277-B274-036AC5132677}" srcOrd="2" destOrd="0" presId="urn:microsoft.com/office/officeart/2005/8/layout/hierarchy2"/>
    <dgm:cxn modelId="{98E4C0DC-4264-4C84-87E3-273DACCB4561}" type="presParOf" srcId="{673BD610-BFB6-4277-B274-036AC5132677}" destId="{0118C25C-2A03-4BB7-A5FE-624B6EB66F4E}" srcOrd="0" destOrd="0" presId="urn:microsoft.com/office/officeart/2005/8/layout/hierarchy2"/>
    <dgm:cxn modelId="{8EB2A7CC-6D79-4298-BE18-945BD3850BD2}" type="presParOf" srcId="{4B9D8A64-CDEF-4CB3-95C6-A8A86D563E5D}" destId="{120FF75F-BF61-4ED3-B35B-0D76DF5AED7A}" srcOrd="3" destOrd="0" presId="urn:microsoft.com/office/officeart/2005/8/layout/hierarchy2"/>
    <dgm:cxn modelId="{8CA17F53-E4AC-4725-838C-9BAB75116372}" type="presParOf" srcId="{120FF75F-BF61-4ED3-B35B-0D76DF5AED7A}" destId="{E98A5DD2-F450-4532-8FFA-EF3CA467137A}" srcOrd="0" destOrd="0" presId="urn:microsoft.com/office/officeart/2005/8/layout/hierarchy2"/>
    <dgm:cxn modelId="{C7790420-777C-4621-A07C-B478472BB16C}" type="presParOf" srcId="{120FF75F-BF61-4ED3-B35B-0D76DF5AED7A}" destId="{D30EA5C0-5628-48CF-8162-52232A64E79F}" srcOrd="1" destOrd="0" presId="urn:microsoft.com/office/officeart/2005/8/layout/hierarchy2"/>
    <dgm:cxn modelId="{E1814B27-5CA4-46B5-824A-942A1F7D7096}" type="presParOf" srcId="{7A6A7144-42CE-4875-A882-190A98BBCD21}" destId="{1DEFC499-B7BB-492F-954A-C8459ED6307F}" srcOrd="2" destOrd="0" presId="urn:microsoft.com/office/officeart/2005/8/layout/hierarchy2"/>
    <dgm:cxn modelId="{25571B74-B190-466C-B2EB-0BF9149ACC2A}" type="presParOf" srcId="{1DEFC499-B7BB-492F-954A-C8459ED6307F}" destId="{F509F764-5750-4F68-834B-A5F525D4A71A}" srcOrd="0" destOrd="0" presId="urn:microsoft.com/office/officeart/2005/8/layout/hierarchy2"/>
    <dgm:cxn modelId="{8BA1F28A-E072-4034-92F2-8EE7A098C10C}" type="presParOf" srcId="{7A6A7144-42CE-4875-A882-190A98BBCD21}" destId="{B733C764-5501-48B0-868A-DD9F1235D190}" srcOrd="3" destOrd="0" presId="urn:microsoft.com/office/officeart/2005/8/layout/hierarchy2"/>
    <dgm:cxn modelId="{162E7128-0B48-458A-9884-F2AB3460A6DB}" type="presParOf" srcId="{B733C764-5501-48B0-868A-DD9F1235D190}" destId="{D3FBDC66-9FAE-47E4-888F-0CB8C70BC8FE}" srcOrd="0" destOrd="0" presId="urn:microsoft.com/office/officeart/2005/8/layout/hierarchy2"/>
    <dgm:cxn modelId="{8C7C1F00-AA88-4376-AF69-76198AE1DAEF}" type="presParOf" srcId="{B733C764-5501-48B0-868A-DD9F1235D190}" destId="{F8B6B1F5-5AD3-4575-99FF-EAD54B29C71F}" srcOrd="1" destOrd="0" presId="urn:microsoft.com/office/officeart/2005/8/layout/hierarchy2"/>
    <dgm:cxn modelId="{BE97C3C8-421A-4942-993E-671F862F601A}" type="presParOf" srcId="{F8B6B1F5-5AD3-4575-99FF-EAD54B29C71F}" destId="{A36BA78B-646A-4904-9DEC-5853626B8C7F}" srcOrd="0" destOrd="0" presId="urn:microsoft.com/office/officeart/2005/8/layout/hierarchy2"/>
    <dgm:cxn modelId="{628C5B28-E9AA-48BF-931C-9E8458E7A1A2}" type="presParOf" srcId="{A36BA78B-646A-4904-9DEC-5853626B8C7F}" destId="{01C4309A-5BA2-49AA-9012-02FA3CD2D799}" srcOrd="0" destOrd="0" presId="urn:microsoft.com/office/officeart/2005/8/layout/hierarchy2"/>
    <dgm:cxn modelId="{FC942778-7E89-4BA5-B752-D9A82C345420}" type="presParOf" srcId="{F8B6B1F5-5AD3-4575-99FF-EAD54B29C71F}" destId="{232179D6-7879-4496-9759-43BDC47CF840}" srcOrd="1" destOrd="0" presId="urn:microsoft.com/office/officeart/2005/8/layout/hierarchy2"/>
    <dgm:cxn modelId="{EDB6DD09-AA77-47FF-8887-0CF604CA44F8}" type="presParOf" srcId="{232179D6-7879-4496-9759-43BDC47CF840}" destId="{1B8F22C5-4A48-4955-983B-2FBAD069B8A4}" srcOrd="0" destOrd="0" presId="urn:microsoft.com/office/officeart/2005/8/layout/hierarchy2"/>
    <dgm:cxn modelId="{DF6FF3EE-3E53-4D8E-947F-4BE294A8419F}" type="presParOf" srcId="{232179D6-7879-4496-9759-43BDC47CF840}" destId="{8740CA0B-13C7-411D-8CEF-6E3C2342E6AD}" srcOrd="1" destOrd="0" presId="urn:microsoft.com/office/officeart/2005/8/layout/hierarchy2"/>
    <dgm:cxn modelId="{4F1EBA47-8232-4D99-BF2A-E55575521730}" type="presParOf" srcId="{8740CA0B-13C7-411D-8CEF-6E3C2342E6AD}" destId="{E534A682-30F2-4718-AFD6-A7DF736EEE5C}" srcOrd="0" destOrd="0" presId="urn:microsoft.com/office/officeart/2005/8/layout/hierarchy2"/>
    <dgm:cxn modelId="{3C3E0ECC-1B3A-4062-8F8C-2D89838A9981}" type="presParOf" srcId="{E534A682-30F2-4718-AFD6-A7DF736EEE5C}" destId="{E9817726-B7CB-4F74-A4E3-C933E31FD384}" srcOrd="0" destOrd="0" presId="urn:microsoft.com/office/officeart/2005/8/layout/hierarchy2"/>
    <dgm:cxn modelId="{549EDC4F-E6D3-48B7-A1A4-B973560D8EDF}" type="presParOf" srcId="{8740CA0B-13C7-411D-8CEF-6E3C2342E6AD}" destId="{3371F30E-AFEE-4744-A133-9B1D4DD69DF6}" srcOrd="1" destOrd="0" presId="urn:microsoft.com/office/officeart/2005/8/layout/hierarchy2"/>
    <dgm:cxn modelId="{A9CB356D-8FE2-41A9-88FA-8E98429AD42D}" type="presParOf" srcId="{3371F30E-AFEE-4744-A133-9B1D4DD69DF6}" destId="{B28CC214-9ABB-45EF-AAA7-6AC492FD1BBD}" srcOrd="0" destOrd="0" presId="urn:microsoft.com/office/officeart/2005/8/layout/hierarchy2"/>
    <dgm:cxn modelId="{4B119EF4-F550-4E13-BD5B-8B6F85AB74D5}" type="presParOf" srcId="{3371F30E-AFEE-4744-A133-9B1D4DD69DF6}" destId="{0EE38136-385E-45F4-A42A-A7D0DEE68603}" srcOrd="1" destOrd="0" presId="urn:microsoft.com/office/officeart/2005/8/layout/hierarchy2"/>
    <dgm:cxn modelId="{122EA6D9-C330-42BE-8676-B226505FBCB8}" type="presParOf" srcId="{F8B6B1F5-5AD3-4575-99FF-EAD54B29C71F}" destId="{6147ECCE-E259-42FB-9CD7-AA766F912416}" srcOrd="2" destOrd="0" presId="urn:microsoft.com/office/officeart/2005/8/layout/hierarchy2"/>
    <dgm:cxn modelId="{777A219A-FCC3-483F-9BDD-F689E60A11A5}" type="presParOf" srcId="{6147ECCE-E259-42FB-9CD7-AA766F912416}" destId="{EB5C1C19-A5B0-4D41-B7F8-094DAA46D78B}" srcOrd="0" destOrd="0" presId="urn:microsoft.com/office/officeart/2005/8/layout/hierarchy2"/>
    <dgm:cxn modelId="{656B8487-2710-4759-9503-4DC3B9422EF7}" type="presParOf" srcId="{F8B6B1F5-5AD3-4575-99FF-EAD54B29C71F}" destId="{69E94FE6-F561-4682-9A97-F7F9B925F1BB}" srcOrd="3" destOrd="0" presId="urn:microsoft.com/office/officeart/2005/8/layout/hierarchy2"/>
    <dgm:cxn modelId="{61BE8218-E970-4888-BA7D-886B9E102669}" type="presParOf" srcId="{69E94FE6-F561-4682-9A97-F7F9B925F1BB}" destId="{69BA2AF5-B6F2-400A-BEFA-E1799E3FC056}" srcOrd="0" destOrd="0" presId="urn:microsoft.com/office/officeart/2005/8/layout/hierarchy2"/>
    <dgm:cxn modelId="{8718264C-89DA-49DB-80B1-513A271573A6}" type="presParOf" srcId="{69E94FE6-F561-4682-9A97-F7F9B925F1BB}" destId="{D42D2044-0982-4C00-B431-8CC0E5E8B9BC}" srcOrd="1" destOrd="0" presId="urn:microsoft.com/office/officeart/2005/8/layout/hierarchy2"/>
    <dgm:cxn modelId="{1B609E57-1CE8-4709-99B8-38636E6CA653}" type="presParOf" srcId="{F8B6B1F5-5AD3-4575-99FF-EAD54B29C71F}" destId="{3CB81DBF-A55B-4AEF-ADE2-A29C64685D9E}" srcOrd="4" destOrd="0" presId="urn:microsoft.com/office/officeart/2005/8/layout/hierarchy2"/>
    <dgm:cxn modelId="{1E94B27D-1C7F-47FD-B01C-9A4DB6966121}" type="presParOf" srcId="{3CB81DBF-A55B-4AEF-ADE2-A29C64685D9E}" destId="{94D9B574-895B-49B5-B24A-56DBF15B1FEE}" srcOrd="0" destOrd="0" presId="urn:microsoft.com/office/officeart/2005/8/layout/hierarchy2"/>
    <dgm:cxn modelId="{DB0191F6-D673-42F4-8F23-A49627459953}" type="presParOf" srcId="{F8B6B1F5-5AD3-4575-99FF-EAD54B29C71F}" destId="{96AF287B-2A18-42B7-BC62-9D1CAEBB2CC9}" srcOrd="5" destOrd="0" presId="urn:microsoft.com/office/officeart/2005/8/layout/hierarchy2"/>
    <dgm:cxn modelId="{594DD162-14E6-4F3A-9BB1-854EBBB8D3FF}" type="presParOf" srcId="{96AF287B-2A18-42B7-BC62-9D1CAEBB2CC9}" destId="{2C3C4C9A-5E3D-42E3-94E1-CEF75853AF2F}" srcOrd="0" destOrd="0" presId="urn:microsoft.com/office/officeart/2005/8/layout/hierarchy2"/>
    <dgm:cxn modelId="{57F97179-90A6-460C-B3AF-CA23E42F0921}" type="presParOf" srcId="{96AF287B-2A18-42B7-BC62-9D1CAEBB2CC9}" destId="{C7407F30-2EA0-4C09-BCEB-123B34BD93CB}" srcOrd="1" destOrd="0" presId="urn:microsoft.com/office/officeart/2005/8/layout/hierarchy2"/>
    <dgm:cxn modelId="{D668A5CB-A07E-465E-AF64-B76F8ABA5F6F}" type="presParOf" srcId="{F8B6B1F5-5AD3-4575-99FF-EAD54B29C71F}" destId="{F70D2E18-C695-4639-9FC2-BA96994F37C9}" srcOrd="6" destOrd="0" presId="urn:microsoft.com/office/officeart/2005/8/layout/hierarchy2"/>
    <dgm:cxn modelId="{1EC29C84-3602-46D4-82F0-E99E7B5A3D71}" type="presParOf" srcId="{F70D2E18-C695-4639-9FC2-BA96994F37C9}" destId="{255DAFC6-02FD-443F-B501-BFC3830C180F}" srcOrd="0" destOrd="0" presId="urn:microsoft.com/office/officeart/2005/8/layout/hierarchy2"/>
    <dgm:cxn modelId="{0ADD1086-3B97-48FC-BE7D-C8A3F0A72BDF}" type="presParOf" srcId="{F8B6B1F5-5AD3-4575-99FF-EAD54B29C71F}" destId="{956BEB39-203B-42AD-814A-F503D218C488}" srcOrd="7" destOrd="0" presId="urn:microsoft.com/office/officeart/2005/8/layout/hierarchy2"/>
    <dgm:cxn modelId="{46FBDD8D-27B3-4EA8-9B6B-A247EA73F22E}" type="presParOf" srcId="{956BEB39-203B-42AD-814A-F503D218C488}" destId="{92C5F13D-AAA6-4A07-A0E8-5E12871C59BA}" srcOrd="0" destOrd="0" presId="urn:microsoft.com/office/officeart/2005/8/layout/hierarchy2"/>
    <dgm:cxn modelId="{DC3D85B3-DB08-42AF-9EA6-322008B292C2}" type="presParOf" srcId="{956BEB39-203B-42AD-814A-F503D218C488}" destId="{623BBCD4-2A48-47F7-B905-348B59F225C6}" srcOrd="1" destOrd="0" presId="urn:microsoft.com/office/officeart/2005/8/layout/hierarchy2"/>
    <dgm:cxn modelId="{5BAF5545-F6E6-4DB9-9B3E-988BDEAF393A}" type="presParOf" srcId="{F8B6B1F5-5AD3-4575-99FF-EAD54B29C71F}" destId="{C70CB31B-064A-43A3-ACEA-8E9B12C7695C}" srcOrd="8" destOrd="0" presId="urn:microsoft.com/office/officeart/2005/8/layout/hierarchy2"/>
    <dgm:cxn modelId="{E4ABFCFB-4756-41E1-8A2C-3A70B0AACCE9}" type="presParOf" srcId="{C70CB31B-064A-43A3-ACEA-8E9B12C7695C}" destId="{CD4E2F88-BC91-4CDC-AED9-204507DB157B}" srcOrd="0" destOrd="0" presId="urn:microsoft.com/office/officeart/2005/8/layout/hierarchy2"/>
    <dgm:cxn modelId="{4569C47E-3676-48A4-A260-646314C4F91A}" type="presParOf" srcId="{F8B6B1F5-5AD3-4575-99FF-EAD54B29C71F}" destId="{F99CA693-52FB-46E4-B9D7-F09264420B84}" srcOrd="9" destOrd="0" presId="urn:microsoft.com/office/officeart/2005/8/layout/hierarchy2"/>
    <dgm:cxn modelId="{F74A0A49-4A7E-43EB-9233-7EBD5AA7DE3F}" type="presParOf" srcId="{F99CA693-52FB-46E4-B9D7-F09264420B84}" destId="{E4C4379A-A621-4523-B021-1DD6BA4F9AA5}" srcOrd="0" destOrd="0" presId="urn:microsoft.com/office/officeart/2005/8/layout/hierarchy2"/>
    <dgm:cxn modelId="{DE9B806E-A35E-4F05-B823-83FD2C63DE29}" type="presParOf" srcId="{F99CA693-52FB-46E4-B9D7-F09264420B84}" destId="{299D68A2-9612-4755-A1BB-523ED7E2C0BD}"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71026F-331E-43C1-8411-890E9954D24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BC467CB-42F8-4D99-ADD6-E7D630745BFE}">
      <dgm:prSet phldrT="[Text]"/>
      <dgm:spPr/>
      <dgm:t>
        <a:bodyPr/>
        <a:lstStyle/>
        <a:p>
          <a:endParaRPr lang="en-US" dirty="0"/>
        </a:p>
      </dgm:t>
    </dgm:pt>
    <dgm:pt modelId="{AD7C6230-7999-49D0-98A3-DFEA99C16D12}" type="parTrans" cxnId="{610DD13B-7AB9-464B-89F4-AE1CC46A44F1}">
      <dgm:prSet/>
      <dgm:spPr/>
      <dgm:t>
        <a:bodyPr/>
        <a:lstStyle/>
        <a:p>
          <a:endParaRPr lang="en-US"/>
        </a:p>
      </dgm:t>
    </dgm:pt>
    <dgm:pt modelId="{A6C87F75-1817-4A42-856E-F60B7C8BF47D}" type="sibTrans" cxnId="{610DD13B-7AB9-464B-89F4-AE1CC46A44F1}">
      <dgm:prSet/>
      <dgm:spPr/>
      <dgm:t>
        <a:bodyPr/>
        <a:lstStyle/>
        <a:p>
          <a:endParaRPr lang="en-US"/>
        </a:p>
      </dgm:t>
    </dgm:pt>
    <dgm:pt modelId="{FDD3DFA4-73CB-4EB9-8D9E-317D68F78DE3}">
      <dgm:prSet phldrT="[Text]" custT="1"/>
      <dgm:spPr/>
      <dgm:t>
        <a:bodyPr/>
        <a:lstStyle/>
        <a:p>
          <a:r>
            <a:rPr lang="en-US" sz="1800" b="1" dirty="0"/>
            <a:t>Occupational Health and Safety Administration</a:t>
          </a:r>
        </a:p>
      </dgm:t>
    </dgm:pt>
    <dgm:pt modelId="{F0DA5F58-AF55-494E-A5EB-CFF21134A877}" type="parTrans" cxnId="{23DD73B1-6A48-4688-9D5E-55DB547803BE}">
      <dgm:prSet/>
      <dgm:spPr/>
      <dgm:t>
        <a:bodyPr/>
        <a:lstStyle/>
        <a:p>
          <a:endParaRPr lang="en-US"/>
        </a:p>
      </dgm:t>
    </dgm:pt>
    <dgm:pt modelId="{3F6E704D-5DE5-4BD9-A4D9-4D499AC4C349}" type="sibTrans" cxnId="{23DD73B1-6A48-4688-9D5E-55DB547803BE}">
      <dgm:prSet/>
      <dgm:spPr/>
      <dgm:t>
        <a:bodyPr/>
        <a:lstStyle/>
        <a:p>
          <a:endParaRPr lang="en-US"/>
        </a:p>
      </dgm:t>
    </dgm:pt>
    <dgm:pt modelId="{EE50C6C1-CA73-46F1-9C5A-AE7C1FBED442}">
      <dgm:prSet phldrT="[Text]" custT="1"/>
      <dgm:spPr/>
      <dgm:t>
        <a:bodyPr/>
        <a:lstStyle/>
        <a:p>
          <a:r>
            <a:rPr lang="en-US" sz="1800" dirty="0"/>
            <a:t>Developed Permissible Exposure Limit (PEL)</a:t>
          </a:r>
        </a:p>
      </dgm:t>
    </dgm:pt>
    <dgm:pt modelId="{4F19E67E-3269-4D0C-B29C-53E6AA5C3771}" type="parTrans" cxnId="{075F56C2-622B-4DF1-81BD-DC3248DC4A9A}">
      <dgm:prSet/>
      <dgm:spPr/>
      <dgm:t>
        <a:bodyPr/>
        <a:lstStyle/>
        <a:p>
          <a:endParaRPr lang="en-US"/>
        </a:p>
      </dgm:t>
    </dgm:pt>
    <dgm:pt modelId="{E7CFBE69-D8DE-48F5-8745-8E26B8438B57}" type="sibTrans" cxnId="{075F56C2-622B-4DF1-81BD-DC3248DC4A9A}">
      <dgm:prSet/>
      <dgm:spPr/>
      <dgm:t>
        <a:bodyPr/>
        <a:lstStyle/>
        <a:p>
          <a:endParaRPr lang="en-US"/>
        </a:p>
      </dgm:t>
    </dgm:pt>
    <dgm:pt modelId="{3676E359-03C5-45F3-BB10-7BA19682FE79}">
      <dgm:prSet phldrT="[Text]"/>
      <dgm:spPr/>
      <dgm:t>
        <a:bodyPr/>
        <a:lstStyle/>
        <a:p>
          <a:endParaRPr lang="en-US" dirty="0"/>
        </a:p>
      </dgm:t>
    </dgm:pt>
    <dgm:pt modelId="{05D9156A-3410-4584-A5AE-02F85922090C}" type="parTrans" cxnId="{8E21952A-C71D-4F3B-8D96-3D7DC3D0F884}">
      <dgm:prSet/>
      <dgm:spPr/>
      <dgm:t>
        <a:bodyPr/>
        <a:lstStyle/>
        <a:p>
          <a:endParaRPr lang="en-US"/>
        </a:p>
      </dgm:t>
    </dgm:pt>
    <dgm:pt modelId="{67C4DCD5-4BB4-4E22-BA1C-A473A11C4F12}" type="sibTrans" cxnId="{8E21952A-C71D-4F3B-8D96-3D7DC3D0F884}">
      <dgm:prSet/>
      <dgm:spPr/>
      <dgm:t>
        <a:bodyPr/>
        <a:lstStyle/>
        <a:p>
          <a:endParaRPr lang="en-US"/>
        </a:p>
      </dgm:t>
    </dgm:pt>
    <dgm:pt modelId="{3330C375-372A-4BB0-B347-75C5EC839011}">
      <dgm:prSet phldrT="[Text]" custT="1"/>
      <dgm:spPr/>
      <dgm:t>
        <a:bodyPr/>
        <a:lstStyle/>
        <a:p>
          <a:r>
            <a:rPr lang="en-US" sz="1800" dirty="0"/>
            <a:t>PEL is the legally enforceable maximum level</a:t>
          </a:r>
        </a:p>
      </dgm:t>
    </dgm:pt>
    <dgm:pt modelId="{C0A563DF-02A6-44C7-BBD7-1453FDBBD645}" type="parTrans" cxnId="{B4AD884D-53DB-465F-82C8-F35C4C6F9875}">
      <dgm:prSet/>
      <dgm:spPr/>
      <dgm:t>
        <a:bodyPr/>
        <a:lstStyle/>
        <a:p>
          <a:endParaRPr lang="en-US"/>
        </a:p>
      </dgm:t>
    </dgm:pt>
    <dgm:pt modelId="{87796958-AA93-4D44-93BF-C2B6213592FC}" type="sibTrans" cxnId="{B4AD884D-53DB-465F-82C8-F35C4C6F9875}">
      <dgm:prSet/>
      <dgm:spPr/>
      <dgm:t>
        <a:bodyPr/>
        <a:lstStyle/>
        <a:p>
          <a:endParaRPr lang="en-US"/>
        </a:p>
      </dgm:t>
    </dgm:pt>
    <dgm:pt modelId="{FEA8F85C-C30A-4A29-B1BC-89F586BA9E48}">
      <dgm:prSet phldrT="[Text]" custT="1"/>
      <dgm:spPr/>
      <dgm:t>
        <a:bodyPr/>
        <a:lstStyle/>
        <a:p>
          <a:r>
            <a:rPr lang="en-US" sz="1800" b="1" dirty="0"/>
            <a:t>American Conference of Governmental Industrial Hygienists </a:t>
          </a:r>
        </a:p>
      </dgm:t>
    </dgm:pt>
    <dgm:pt modelId="{725EEC76-3865-4996-9A88-E1F388ED6542}" type="parTrans" cxnId="{3457D1F6-DBBE-4CC8-82FC-0C8896BE30CD}">
      <dgm:prSet/>
      <dgm:spPr/>
      <dgm:t>
        <a:bodyPr/>
        <a:lstStyle/>
        <a:p>
          <a:endParaRPr lang="en-US"/>
        </a:p>
      </dgm:t>
    </dgm:pt>
    <dgm:pt modelId="{5C5DBC27-972D-4E76-9AF5-A33EEF3A814B}" type="sibTrans" cxnId="{3457D1F6-DBBE-4CC8-82FC-0C8896BE30CD}">
      <dgm:prSet/>
      <dgm:spPr/>
      <dgm:t>
        <a:bodyPr/>
        <a:lstStyle/>
        <a:p>
          <a:endParaRPr lang="en-US"/>
        </a:p>
      </dgm:t>
    </dgm:pt>
    <dgm:pt modelId="{8A3E11D2-4E58-4C98-9712-CF3993F9D298}">
      <dgm:prSet phldrT="[Text]" custT="1"/>
      <dgm:spPr/>
      <dgm:t>
        <a:bodyPr/>
        <a:lstStyle/>
        <a:p>
          <a:r>
            <a:rPr lang="en-US" sz="1800" dirty="0"/>
            <a:t>Defined Threshold Limit Values (TLV) for up to 800 substances</a:t>
          </a:r>
        </a:p>
      </dgm:t>
    </dgm:pt>
    <dgm:pt modelId="{9BADF320-47E9-431E-9873-1D21A02C5C61}" type="parTrans" cxnId="{2C5BAD44-3705-471D-B603-B42E54CFBC4A}">
      <dgm:prSet/>
      <dgm:spPr/>
      <dgm:t>
        <a:bodyPr/>
        <a:lstStyle/>
        <a:p>
          <a:endParaRPr lang="en-US"/>
        </a:p>
      </dgm:t>
    </dgm:pt>
    <dgm:pt modelId="{F154B8F0-EE06-4825-B54C-330DACD9F46F}" type="sibTrans" cxnId="{2C5BAD44-3705-471D-B603-B42E54CFBC4A}">
      <dgm:prSet/>
      <dgm:spPr/>
      <dgm:t>
        <a:bodyPr/>
        <a:lstStyle/>
        <a:p>
          <a:endParaRPr lang="en-US"/>
        </a:p>
      </dgm:t>
    </dgm:pt>
    <dgm:pt modelId="{9451F30F-5E81-4210-9093-4EACCDC681BB}">
      <dgm:prSet phldrT="[Text]" custT="1"/>
      <dgm:spPr/>
      <dgm:t>
        <a:bodyPr/>
        <a:lstStyle/>
        <a:p>
          <a:r>
            <a:rPr lang="en-US" sz="1800" dirty="0"/>
            <a:t>TLV identifies maximum exposure levels</a:t>
          </a:r>
        </a:p>
      </dgm:t>
    </dgm:pt>
    <dgm:pt modelId="{0EC7B3A9-87DB-4FF8-97E3-E114D123C4E5}" type="parTrans" cxnId="{D54CCF72-B009-4285-A62D-2997A4DEDE56}">
      <dgm:prSet/>
      <dgm:spPr/>
      <dgm:t>
        <a:bodyPr/>
        <a:lstStyle/>
        <a:p>
          <a:endParaRPr lang="en-US"/>
        </a:p>
      </dgm:t>
    </dgm:pt>
    <dgm:pt modelId="{B1B511EE-8DAF-4C35-A913-BDD8E0C2C600}" type="sibTrans" cxnId="{D54CCF72-B009-4285-A62D-2997A4DEDE56}">
      <dgm:prSet/>
      <dgm:spPr/>
      <dgm:t>
        <a:bodyPr/>
        <a:lstStyle/>
        <a:p>
          <a:endParaRPr lang="en-US"/>
        </a:p>
      </dgm:t>
    </dgm:pt>
    <dgm:pt modelId="{8B875FE6-EF59-4505-8D56-A4E02D893A64}">
      <dgm:prSet phldrT="[Text]"/>
      <dgm:spPr/>
      <dgm:t>
        <a:bodyPr/>
        <a:lstStyle/>
        <a:p>
          <a:endParaRPr lang="en-US" dirty="0"/>
        </a:p>
      </dgm:t>
    </dgm:pt>
    <dgm:pt modelId="{3C5FE8E0-CB6C-4A6D-96B9-AA162E56D13D}" type="parTrans" cxnId="{10B2C629-637F-4FC2-903A-CBF8B07BA784}">
      <dgm:prSet/>
      <dgm:spPr/>
      <dgm:t>
        <a:bodyPr/>
        <a:lstStyle/>
        <a:p>
          <a:endParaRPr lang="en-US"/>
        </a:p>
      </dgm:t>
    </dgm:pt>
    <dgm:pt modelId="{80AB5908-E0CB-4FF3-9316-720411348112}" type="sibTrans" cxnId="{10B2C629-637F-4FC2-903A-CBF8B07BA784}">
      <dgm:prSet/>
      <dgm:spPr/>
      <dgm:t>
        <a:bodyPr/>
        <a:lstStyle/>
        <a:p>
          <a:endParaRPr lang="en-US"/>
        </a:p>
      </dgm:t>
    </dgm:pt>
    <dgm:pt modelId="{A5560720-FABB-4675-963B-229CDC7F9375}">
      <dgm:prSet phldrT="[Text]" custT="1"/>
      <dgm:spPr/>
      <dgm:t>
        <a:bodyPr/>
        <a:lstStyle/>
        <a:p>
          <a:r>
            <a:rPr lang="en-US" sz="1800" b="1" dirty="0"/>
            <a:t>National Institute for Occupational Safety and Health</a:t>
          </a:r>
        </a:p>
      </dgm:t>
    </dgm:pt>
    <dgm:pt modelId="{BFD2563E-57B3-459F-B91C-99C141BD91D5}" type="parTrans" cxnId="{DCE0352B-B0C2-4604-B1CE-33FEFAA9FA19}">
      <dgm:prSet/>
      <dgm:spPr/>
      <dgm:t>
        <a:bodyPr/>
        <a:lstStyle/>
        <a:p>
          <a:endParaRPr lang="en-US"/>
        </a:p>
      </dgm:t>
    </dgm:pt>
    <dgm:pt modelId="{0AE460FF-AF9B-4CE4-AE41-89F8968DC659}" type="sibTrans" cxnId="{DCE0352B-B0C2-4604-B1CE-33FEFAA9FA19}">
      <dgm:prSet/>
      <dgm:spPr/>
      <dgm:t>
        <a:bodyPr/>
        <a:lstStyle/>
        <a:p>
          <a:endParaRPr lang="en-US"/>
        </a:p>
      </dgm:t>
    </dgm:pt>
    <dgm:pt modelId="{6473E281-B6DC-4ECF-975A-7DBAB947C6BC}">
      <dgm:prSet phldrT="[Text]" custT="1"/>
      <dgm:spPr/>
      <dgm:t>
        <a:bodyPr/>
        <a:lstStyle/>
        <a:p>
          <a:r>
            <a:rPr lang="en-US" sz="1800" dirty="0"/>
            <a:t>Established Recommended Exposure Limits(REL)</a:t>
          </a:r>
        </a:p>
      </dgm:t>
    </dgm:pt>
    <dgm:pt modelId="{4AC2AF52-6D95-45FD-8243-9870331F7BFD}" type="parTrans" cxnId="{8682859B-108A-4929-B4E6-9AC744958D6B}">
      <dgm:prSet/>
      <dgm:spPr/>
      <dgm:t>
        <a:bodyPr/>
        <a:lstStyle/>
        <a:p>
          <a:endParaRPr lang="en-US"/>
        </a:p>
      </dgm:t>
    </dgm:pt>
    <dgm:pt modelId="{2F11EF49-4BE5-4810-9C05-8FA25E18D549}" type="sibTrans" cxnId="{8682859B-108A-4929-B4E6-9AC744958D6B}">
      <dgm:prSet/>
      <dgm:spPr/>
      <dgm:t>
        <a:bodyPr/>
        <a:lstStyle/>
        <a:p>
          <a:endParaRPr lang="en-US"/>
        </a:p>
      </dgm:t>
    </dgm:pt>
    <dgm:pt modelId="{181557EA-C3F4-4846-BBD0-1CAC4AAC3428}">
      <dgm:prSet phldrT="[Text]" custT="1"/>
      <dgm:spPr/>
      <dgm:t>
        <a:bodyPr/>
        <a:lstStyle/>
        <a:p>
          <a:r>
            <a:rPr lang="en-US" sz="1800" dirty="0">
              <a:latin typeface="+mn-lt"/>
              <a:cs typeface="Times New Roman" pitchFamily="18" charset="0"/>
            </a:rPr>
            <a:t>REL are transmitted to OSHA and the Mine Safety and Health Administration (MSHA).</a:t>
          </a:r>
          <a:endParaRPr lang="en-US" sz="1800" dirty="0">
            <a:latin typeface="+mn-lt"/>
          </a:endParaRPr>
        </a:p>
      </dgm:t>
    </dgm:pt>
    <dgm:pt modelId="{D2556D79-D9A3-47CC-8A14-10BD38A79B40}" type="parTrans" cxnId="{B6D87E28-225B-4267-B691-4C8C950EC6F2}">
      <dgm:prSet/>
      <dgm:spPr/>
      <dgm:t>
        <a:bodyPr/>
        <a:lstStyle/>
        <a:p>
          <a:endParaRPr lang="en-US"/>
        </a:p>
      </dgm:t>
    </dgm:pt>
    <dgm:pt modelId="{FCF5D214-7FEA-48E9-BFDB-38CA1DEB888C}" type="sibTrans" cxnId="{B6D87E28-225B-4267-B691-4C8C950EC6F2}">
      <dgm:prSet/>
      <dgm:spPr/>
      <dgm:t>
        <a:bodyPr/>
        <a:lstStyle/>
        <a:p>
          <a:endParaRPr lang="en-US"/>
        </a:p>
      </dgm:t>
    </dgm:pt>
    <dgm:pt modelId="{3389921B-1465-4B0B-B546-E294A8E0E680}" type="pres">
      <dgm:prSet presAssocID="{BE71026F-331E-43C1-8411-890E9954D242}" presName="vert0" presStyleCnt="0">
        <dgm:presLayoutVars>
          <dgm:dir/>
          <dgm:animOne val="branch"/>
          <dgm:animLvl val="lvl"/>
        </dgm:presLayoutVars>
      </dgm:prSet>
      <dgm:spPr/>
    </dgm:pt>
    <dgm:pt modelId="{27B367E0-7B5B-471C-A9E9-422839934C01}" type="pres">
      <dgm:prSet presAssocID="{3BC467CB-42F8-4D99-ADD6-E7D630745BFE}" presName="thickLine" presStyleLbl="alignNode1" presStyleIdx="0" presStyleCnt="3"/>
      <dgm:spPr/>
    </dgm:pt>
    <dgm:pt modelId="{0020BEBB-A0B6-4C8E-877B-76BB47534B75}" type="pres">
      <dgm:prSet presAssocID="{3BC467CB-42F8-4D99-ADD6-E7D630745BFE}" presName="horz1" presStyleCnt="0"/>
      <dgm:spPr/>
    </dgm:pt>
    <dgm:pt modelId="{2D4F0C47-7C43-496F-B7A2-F79DDE55B2BD}" type="pres">
      <dgm:prSet presAssocID="{3BC467CB-42F8-4D99-ADD6-E7D630745BFE}" presName="tx1" presStyleLbl="revTx" presStyleIdx="0" presStyleCnt="12"/>
      <dgm:spPr/>
    </dgm:pt>
    <dgm:pt modelId="{037F9EF0-BA8A-4F3A-B181-4DC2473AAF91}" type="pres">
      <dgm:prSet presAssocID="{3BC467CB-42F8-4D99-ADD6-E7D630745BFE}" presName="vert1" presStyleCnt="0"/>
      <dgm:spPr/>
    </dgm:pt>
    <dgm:pt modelId="{4DA84AA4-F0BF-4A70-961E-860201890A19}" type="pres">
      <dgm:prSet presAssocID="{FDD3DFA4-73CB-4EB9-8D9E-317D68F78DE3}" presName="vertSpace2a" presStyleCnt="0"/>
      <dgm:spPr/>
    </dgm:pt>
    <dgm:pt modelId="{3FA254F1-90C3-4B67-BE0C-777E01C1D7A8}" type="pres">
      <dgm:prSet presAssocID="{FDD3DFA4-73CB-4EB9-8D9E-317D68F78DE3}" presName="horz2" presStyleCnt="0"/>
      <dgm:spPr/>
    </dgm:pt>
    <dgm:pt modelId="{31A0CCD4-D77E-4CC5-BE7D-01C4C187CEFA}" type="pres">
      <dgm:prSet presAssocID="{FDD3DFA4-73CB-4EB9-8D9E-317D68F78DE3}" presName="horzSpace2" presStyleCnt="0"/>
      <dgm:spPr/>
    </dgm:pt>
    <dgm:pt modelId="{92445618-1967-47F0-B1C4-404C962A13C8}" type="pres">
      <dgm:prSet presAssocID="{FDD3DFA4-73CB-4EB9-8D9E-317D68F78DE3}" presName="tx2" presStyleLbl="revTx" presStyleIdx="1" presStyleCnt="12"/>
      <dgm:spPr/>
    </dgm:pt>
    <dgm:pt modelId="{8302F1B7-E1C0-4D90-9459-206C04881CF8}" type="pres">
      <dgm:prSet presAssocID="{FDD3DFA4-73CB-4EB9-8D9E-317D68F78DE3}" presName="vert2" presStyleCnt="0"/>
      <dgm:spPr/>
    </dgm:pt>
    <dgm:pt modelId="{03185416-198E-4945-A5CB-C1F41DF31E0B}" type="pres">
      <dgm:prSet presAssocID="{FDD3DFA4-73CB-4EB9-8D9E-317D68F78DE3}" presName="thinLine2b" presStyleLbl="callout" presStyleIdx="0" presStyleCnt="9" custLinFactY="-287328" custLinFactNeighborY="-300000"/>
      <dgm:spPr/>
    </dgm:pt>
    <dgm:pt modelId="{61BEAA0E-EA6B-4DF8-BC60-3D837C0C9C40}" type="pres">
      <dgm:prSet presAssocID="{FDD3DFA4-73CB-4EB9-8D9E-317D68F78DE3}" presName="vertSpace2b" presStyleCnt="0"/>
      <dgm:spPr/>
    </dgm:pt>
    <dgm:pt modelId="{22BE73FA-3F8B-41EB-8E44-E296966CA0A4}" type="pres">
      <dgm:prSet presAssocID="{EE50C6C1-CA73-46F1-9C5A-AE7C1FBED442}" presName="horz2" presStyleCnt="0"/>
      <dgm:spPr/>
    </dgm:pt>
    <dgm:pt modelId="{79C01CD7-94BD-496F-AB74-418D56C6ED86}" type="pres">
      <dgm:prSet presAssocID="{EE50C6C1-CA73-46F1-9C5A-AE7C1FBED442}" presName="horzSpace2" presStyleCnt="0"/>
      <dgm:spPr/>
    </dgm:pt>
    <dgm:pt modelId="{85935CE9-CD34-4B88-BFA5-BDC645F49A08}" type="pres">
      <dgm:prSet presAssocID="{EE50C6C1-CA73-46F1-9C5A-AE7C1FBED442}" presName="tx2" presStyleLbl="revTx" presStyleIdx="2" presStyleCnt="12"/>
      <dgm:spPr/>
    </dgm:pt>
    <dgm:pt modelId="{97B24795-B88B-4844-800F-4DC6D6FFB0D5}" type="pres">
      <dgm:prSet presAssocID="{EE50C6C1-CA73-46F1-9C5A-AE7C1FBED442}" presName="vert2" presStyleCnt="0"/>
      <dgm:spPr/>
    </dgm:pt>
    <dgm:pt modelId="{D78E849E-02D0-45AA-954D-88B7DAF0AA79}" type="pres">
      <dgm:prSet presAssocID="{EE50C6C1-CA73-46F1-9C5A-AE7C1FBED442}" presName="thinLine2b" presStyleLbl="callout" presStyleIdx="1" presStyleCnt="9" custLinFactY="-100000" custLinFactNeighborY="-128701"/>
      <dgm:spPr/>
    </dgm:pt>
    <dgm:pt modelId="{63B751CC-1D4F-4AE0-95B9-60FBD1FC6338}" type="pres">
      <dgm:prSet presAssocID="{EE50C6C1-CA73-46F1-9C5A-AE7C1FBED442}" presName="vertSpace2b" presStyleCnt="0"/>
      <dgm:spPr/>
    </dgm:pt>
    <dgm:pt modelId="{BA5B1697-5CCB-4F36-9958-1AA85D209632}" type="pres">
      <dgm:prSet presAssocID="{3330C375-372A-4BB0-B347-75C5EC839011}" presName="horz2" presStyleCnt="0"/>
      <dgm:spPr/>
    </dgm:pt>
    <dgm:pt modelId="{30AF0B2D-23BC-4B7E-9B28-86D397ABC529}" type="pres">
      <dgm:prSet presAssocID="{3330C375-372A-4BB0-B347-75C5EC839011}" presName="horzSpace2" presStyleCnt="0"/>
      <dgm:spPr/>
    </dgm:pt>
    <dgm:pt modelId="{10A09718-20A7-4F43-B0D6-BD8668A5A7C8}" type="pres">
      <dgm:prSet presAssocID="{3330C375-372A-4BB0-B347-75C5EC839011}" presName="tx2" presStyleLbl="revTx" presStyleIdx="3" presStyleCnt="12"/>
      <dgm:spPr/>
    </dgm:pt>
    <dgm:pt modelId="{BE906BFA-B1F0-4ECB-9EFC-363FCBBAF0A0}" type="pres">
      <dgm:prSet presAssocID="{3330C375-372A-4BB0-B347-75C5EC839011}" presName="vert2" presStyleCnt="0"/>
      <dgm:spPr/>
    </dgm:pt>
    <dgm:pt modelId="{7E055130-D415-4CDB-9AC5-635BC724352D}" type="pres">
      <dgm:prSet presAssocID="{3330C375-372A-4BB0-B347-75C5EC839011}" presName="thinLine2b" presStyleLbl="callout" presStyleIdx="2" presStyleCnt="9" custLinFactY="2584330" custLinFactNeighborY="2600000"/>
      <dgm:spPr/>
    </dgm:pt>
    <dgm:pt modelId="{76A7CD99-31C9-49DC-8FB4-A445FF7A6083}" type="pres">
      <dgm:prSet presAssocID="{3330C375-372A-4BB0-B347-75C5EC839011}" presName="vertSpace2b" presStyleCnt="0"/>
      <dgm:spPr/>
    </dgm:pt>
    <dgm:pt modelId="{954F5C75-F34C-4198-B81C-F3F39E50BDA2}" type="pres">
      <dgm:prSet presAssocID="{3676E359-03C5-45F3-BB10-7BA19682FE79}" presName="thickLine" presStyleLbl="alignNode1" presStyleIdx="1" presStyleCnt="3"/>
      <dgm:spPr/>
    </dgm:pt>
    <dgm:pt modelId="{A1A279BB-275E-4C9A-B937-E0DE04688F54}" type="pres">
      <dgm:prSet presAssocID="{3676E359-03C5-45F3-BB10-7BA19682FE79}" presName="horz1" presStyleCnt="0"/>
      <dgm:spPr/>
    </dgm:pt>
    <dgm:pt modelId="{319A9145-0068-48D6-9DB1-9471D724451D}" type="pres">
      <dgm:prSet presAssocID="{3676E359-03C5-45F3-BB10-7BA19682FE79}" presName="tx1" presStyleLbl="revTx" presStyleIdx="4" presStyleCnt="12"/>
      <dgm:spPr/>
    </dgm:pt>
    <dgm:pt modelId="{F5D7E7C0-8DB2-42B0-824C-C35D6388CFDA}" type="pres">
      <dgm:prSet presAssocID="{3676E359-03C5-45F3-BB10-7BA19682FE79}" presName="vert1" presStyleCnt="0"/>
      <dgm:spPr/>
    </dgm:pt>
    <dgm:pt modelId="{56B2FF90-CCEA-49B2-AA9E-C6FEAACE4484}" type="pres">
      <dgm:prSet presAssocID="{FEA8F85C-C30A-4A29-B1BC-89F586BA9E48}" presName="vertSpace2a" presStyleCnt="0"/>
      <dgm:spPr/>
    </dgm:pt>
    <dgm:pt modelId="{8DD7168C-4551-43C2-9E78-B0811A707EA1}" type="pres">
      <dgm:prSet presAssocID="{FEA8F85C-C30A-4A29-B1BC-89F586BA9E48}" presName="horz2" presStyleCnt="0"/>
      <dgm:spPr/>
    </dgm:pt>
    <dgm:pt modelId="{36B0D1F2-F7B1-4105-8BFF-214B3DBDD9EB}" type="pres">
      <dgm:prSet presAssocID="{FEA8F85C-C30A-4A29-B1BC-89F586BA9E48}" presName="horzSpace2" presStyleCnt="0"/>
      <dgm:spPr/>
    </dgm:pt>
    <dgm:pt modelId="{2DF8FAC2-E95C-4E2D-B2E7-AA63D3E3F171}" type="pres">
      <dgm:prSet presAssocID="{FEA8F85C-C30A-4A29-B1BC-89F586BA9E48}" presName="tx2" presStyleLbl="revTx" presStyleIdx="5" presStyleCnt="12"/>
      <dgm:spPr/>
    </dgm:pt>
    <dgm:pt modelId="{B267623D-7E82-4497-9EA5-08943F2540E6}" type="pres">
      <dgm:prSet presAssocID="{FEA8F85C-C30A-4A29-B1BC-89F586BA9E48}" presName="vert2" presStyleCnt="0"/>
      <dgm:spPr/>
    </dgm:pt>
    <dgm:pt modelId="{EA353BCA-88FE-403D-9E84-44A9EBF341DC}" type="pres">
      <dgm:prSet presAssocID="{FEA8F85C-C30A-4A29-B1BC-89F586BA9E48}" presName="thinLine2b" presStyleLbl="callout" presStyleIdx="3" presStyleCnt="9" custLinFactY="-247011" custLinFactNeighborY="-300000"/>
      <dgm:spPr/>
    </dgm:pt>
    <dgm:pt modelId="{4F63B097-20CD-4F8B-AAF6-643EF038C50A}" type="pres">
      <dgm:prSet presAssocID="{FEA8F85C-C30A-4A29-B1BC-89F586BA9E48}" presName="vertSpace2b" presStyleCnt="0"/>
      <dgm:spPr/>
    </dgm:pt>
    <dgm:pt modelId="{578EEF78-82F6-4CB5-9C15-FD8D578AD49E}" type="pres">
      <dgm:prSet presAssocID="{8A3E11D2-4E58-4C98-9712-CF3993F9D298}" presName="horz2" presStyleCnt="0"/>
      <dgm:spPr/>
    </dgm:pt>
    <dgm:pt modelId="{0E4B1579-3733-43C7-A1B5-59D90A19D2A7}" type="pres">
      <dgm:prSet presAssocID="{8A3E11D2-4E58-4C98-9712-CF3993F9D298}" presName="horzSpace2" presStyleCnt="0"/>
      <dgm:spPr/>
    </dgm:pt>
    <dgm:pt modelId="{490A3225-D61F-403B-B6AD-44AC951C3FA4}" type="pres">
      <dgm:prSet presAssocID="{8A3E11D2-4E58-4C98-9712-CF3993F9D298}" presName="tx2" presStyleLbl="revTx" presStyleIdx="6" presStyleCnt="12" custLinFactNeighborY="-17878"/>
      <dgm:spPr/>
    </dgm:pt>
    <dgm:pt modelId="{DF027C1B-6EA6-43BC-9E23-8DAD6FA78A60}" type="pres">
      <dgm:prSet presAssocID="{8A3E11D2-4E58-4C98-9712-CF3993F9D298}" presName="vert2" presStyleCnt="0"/>
      <dgm:spPr/>
    </dgm:pt>
    <dgm:pt modelId="{6D147FC6-11C8-4100-88DE-A4D2061D7B32}" type="pres">
      <dgm:prSet presAssocID="{8A3E11D2-4E58-4C98-9712-CF3993F9D298}" presName="thinLine2b" presStyleLbl="callout" presStyleIdx="4" presStyleCnt="9"/>
      <dgm:spPr/>
    </dgm:pt>
    <dgm:pt modelId="{D5CB2F02-7CEA-4684-8ACB-09E9616F0CC3}" type="pres">
      <dgm:prSet presAssocID="{8A3E11D2-4E58-4C98-9712-CF3993F9D298}" presName="vertSpace2b" presStyleCnt="0"/>
      <dgm:spPr/>
    </dgm:pt>
    <dgm:pt modelId="{C4AC3535-4660-401C-B84B-D52267305F34}" type="pres">
      <dgm:prSet presAssocID="{9451F30F-5E81-4210-9093-4EACCDC681BB}" presName="horz2" presStyleCnt="0"/>
      <dgm:spPr/>
    </dgm:pt>
    <dgm:pt modelId="{9E0220DA-458A-45F2-A77F-594F8AA23B7E}" type="pres">
      <dgm:prSet presAssocID="{9451F30F-5E81-4210-9093-4EACCDC681BB}" presName="horzSpace2" presStyleCnt="0"/>
      <dgm:spPr/>
    </dgm:pt>
    <dgm:pt modelId="{57E0A225-8453-4565-B55C-F7470AABBFD8}" type="pres">
      <dgm:prSet presAssocID="{9451F30F-5E81-4210-9093-4EACCDC681BB}" presName="tx2" presStyleLbl="revTx" presStyleIdx="7" presStyleCnt="12"/>
      <dgm:spPr/>
    </dgm:pt>
    <dgm:pt modelId="{AA2104E2-6C88-47C8-B8BF-43416953B135}" type="pres">
      <dgm:prSet presAssocID="{9451F30F-5E81-4210-9093-4EACCDC681BB}" presName="vert2" presStyleCnt="0"/>
      <dgm:spPr/>
    </dgm:pt>
    <dgm:pt modelId="{91CF9245-5240-4FF8-84A8-C76A48192915}" type="pres">
      <dgm:prSet presAssocID="{9451F30F-5E81-4210-9093-4EACCDC681BB}" presName="thinLine2b" presStyleLbl="callout" presStyleIdx="5" presStyleCnt="9" custLinFactY="-2994226" custLinFactNeighborY="-3000000"/>
      <dgm:spPr/>
    </dgm:pt>
    <dgm:pt modelId="{7B271C28-5095-446F-9DFD-F7812BFF7525}" type="pres">
      <dgm:prSet presAssocID="{9451F30F-5E81-4210-9093-4EACCDC681BB}" presName="vertSpace2b" presStyleCnt="0"/>
      <dgm:spPr/>
    </dgm:pt>
    <dgm:pt modelId="{26FD57C0-B330-4E07-8201-CDCEA5F3D528}" type="pres">
      <dgm:prSet presAssocID="{8B875FE6-EF59-4505-8D56-A4E02D893A64}" presName="thickLine" presStyleLbl="alignNode1" presStyleIdx="2" presStyleCnt="3"/>
      <dgm:spPr/>
    </dgm:pt>
    <dgm:pt modelId="{95EECF1A-0687-41C8-A76B-BA007E69D120}" type="pres">
      <dgm:prSet presAssocID="{8B875FE6-EF59-4505-8D56-A4E02D893A64}" presName="horz1" presStyleCnt="0"/>
      <dgm:spPr/>
    </dgm:pt>
    <dgm:pt modelId="{0DE7F4C4-20C9-48D8-B6A6-46650ED1270E}" type="pres">
      <dgm:prSet presAssocID="{8B875FE6-EF59-4505-8D56-A4E02D893A64}" presName="tx1" presStyleLbl="revTx" presStyleIdx="8" presStyleCnt="12"/>
      <dgm:spPr/>
    </dgm:pt>
    <dgm:pt modelId="{5AB56B40-0370-4FE2-82AC-A3EC36932D31}" type="pres">
      <dgm:prSet presAssocID="{8B875FE6-EF59-4505-8D56-A4E02D893A64}" presName="vert1" presStyleCnt="0"/>
      <dgm:spPr/>
    </dgm:pt>
    <dgm:pt modelId="{2CF52596-A0DC-4208-887C-69739F022B77}" type="pres">
      <dgm:prSet presAssocID="{A5560720-FABB-4675-963B-229CDC7F9375}" presName="vertSpace2a" presStyleCnt="0"/>
      <dgm:spPr/>
    </dgm:pt>
    <dgm:pt modelId="{5D086FB6-43D4-4765-AEBB-0C1A56DEFA7C}" type="pres">
      <dgm:prSet presAssocID="{A5560720-FABB-4675-963B-229CDC7F9375}" presName="horz2" presStyleCnt="0"/>
      <dgm:spPr/>
    </dgm:pt>
    <dgm:pt modelId="{33DB98AC-5BA3-4030-98E8-299774172CC2}" type="pres">
      <dgm:prSet presAssocID="{A5560720-FABB-4675-963B-229CDC7F9375}" presName="horzSpace2" presStyleCnt="0"/>
      <dgm:spPr/>
    </dgm:pt>
    <dgm:pt modelId="{2D8DDFD8-ED6E-45CA-88FD-EAE98B9C251E}" type="pres">
      <dgm:prSet presAssocID="{A5560720-FABB-4675-963B-229CDC7F9375}" presName="tx2" presStyleLbl="revTx" presStyleIdx="9" presStyleCnt="12"/>
      <dgm:spPr/>
    </dgm:pt>
    <dgm:pt modelId="{90971FD4-ADCA-40E9-AF79-AB7E17F8D6CE}" type="pres">
      <dgm:prSet presAssocID="{A5560720-FABB-4675-963B-229CDC7F9375}" presName="vert2" presStyleCnt="0"/>
      <dgm:spPr/>
    </dgm:pt>
    <dgm:pt modelId="{559F12DC-F870-4DD1-9DEB-2D9A0451BA8E}" type="pres">
      <dgm:prSet presAssocID="{A5560720-FABB-4675-963B-229CDC7F9375}" presName="thinLine2b" presStyleLbl="callout" presStyleIdx="6" presStyleCnt="9" custLinFactY="-200000" custLinFactNeighborY="-206323"/>
      <dgm:spPr/>
    </dgm:pt>
    <dgm:pt modelId="{91C1A169-0805-4927-9954-2B9F2047ADE7}" type="pres">
      <dgm:prSet presAssocID="{A5560720-FABB-4675-963B-229CDC7F9375}" presName="vertSpace2b" presStyleCnt="0"/>
      <dgm:spPr/>
    </dgm:pt>
    <dgm:pt modelId="{9E10C660-F4D8-4B10-8F10-915BF863D53C}" type="pres">
      <dgm:prSet presAssocID="{6473E281-B6DC-4ECF-975A-7DBAB947C6BC}" presName="horz2" presStyleCnt="0"/>
      <dgm:spPr/>
    </dgm:pt>
    <dgm:pt modelId="{D2DB76A7-63BF-40D2-A1AF-6F6DB93117D7}" type="pres">
      <dgm:prSet presAssocID="{6473E281-B6DC-4ECF-975A-7DBAB947C6BC}" presName="horzSpace2" presStyleCnt="0"/>
      <dgm:spPr/>
    </dgm:pt>
    <dgm:pt modelId="{C47B587D-3A10-4004-B285-2E75F9119805}" type="pres">
      <dgm:prSet presAssocID="{6473E281-B6DC-4ECF-975A-7DBAB947C6BC}" presName="tx2" presStyleLbl="revTx" presStyleIdx="10" presStyleCnt="12" custLinFactNeighborY="-12770"/>
      <dgm:spPr/>
    </dgm:pt>
    <dgm:pt modelId="{F0D1F74E-30DB-4FC3-8AFC-DFAA6B3EB950}" type="pres">
      <dgm:prSet presAssocID="{6473E281-B6DC-4ECF-975A-7DBAB947C6BC}" presName="vert2" presStyleCnt="0"/>
      <dgm:spPr/>
    </dgm:pt>
    <dgm:pt modelId="{9CA26043-09D2-4EA5-89D5-BA0EB3A1E8B4}" type="pres">
      <dgm:prSet presAssocID="{6473E281-B6DC-4ECF-975A-7DBAB947C6BC}" presName="thinLine2b" presStyleLbl="callout" presStyleIdx="7" presStyleCnt="9" custLinFactY="-164674" custLinFactNeighborY="-200000"/>
      <dgm:spPr/>
    </dgm:pt>
    <dgm:pt modelId="{7BD8EC9C-9EE7-4A16-9D5F-35642FE72473}" type="pres">
      <dgm:prSet presAssocID="{6473E281-B6DC-4ECF-975A-7DBAB947C6BC}" presName="vertSpace2b" presStyleCnt="0"/>
      <dgm:spPr/>
    </dgm:pt>
    <dgm:pt modelId="{046FDAC0-A092-484D-8F2B-AB0F99EDC9CE}" type="pres">
      <dgm:prSet presAssocID="{181557EA-C3F4-4846-BBD0-1CAC4AAC3428}" presName="horz2" presStyleCnt="0"/>
      <dgm:spPr/>
    </dgm:pt>
    <dgm:pt modelId="{1CAF2709-1164-4205-AE8C-21B056B43DCC}" type="pres">
      <dgm:prSet presAssocID="{181557EA-C3F4-4846-BBD0-1CAC4AAC3428}" presName="horzSpace2" presStyleCnt="0"/>
      <dgm:spPr/>
    </dgm:pt>
    <dgm:pt modelId="{CCE3C4C2-B5F9-422C-B152-6578DD16F46E}" type="pres">
      <dgm:prSet presAssocID="{181557EA-C3F4-4846-BBD0-1CAC4AAC3428}" presName="tx2" presStyleLbl="revTx" presStyleIdx="11" presStyleCnt="12" custLinFactNeighborY="-15324"/>
      <dgm:spPr/>
    </dgm:pt>
    <dgm:pt modelId="{1DEF9E36-FE13-4255-84FC-ECF2EC302B42}" type="pres">
      <dgm:prSet presAssocID="{181557EA-C3F4-4846-BBD0-1CAC4AAC3428}" presName="vert2" presStyleCnt="0"/>
      <dgm:spPr/>
    </dgm:pt>
    <dgm:pt modelId="{7B589DE0-696C-4B2B-8FD2-16F9BA3F64E9}" type="pres">
      <dgm:prSet presAssocID="{181557EA-C3F4-4846-BBD0-1CAC4AAC3428}" presName="thinLine2b" presStyleLbl="callout" presStyleIdx="8" presStyleCnt="9"/>
      <dgm:spPr/>
    </dgm:pt>
    <dgm:pt modelId="{3598C174-8B33-4F33-B643-B65A893EC18D}" type="pres">
      <dgm:prSet presAssocID="{181557EA-C3F4-4846-BBD0-1CAC4AAC3428}" presName="vertSpace2b" presStyleCnt="0"/>
      <dgm:spPr/>
    </dgm:pt>
  </dgm:ptLst>
  <dgm:cxnLst>
    <dgm:cxn modelId="{ED9D6716-38C9-4998-88C8-D6DDC6F80998}" type="presOf" srcId="{EE50C6C1-CA73-46F1-9C5A-AE7C1FBED442}" destId="{85935CE9-CD34-4B88-BFA5-BDC645F49A08}" srcOrd="0" destOrd="0" presId="urn:microsoft.com/office/officeart/2008/layout/LinedList"/>
    <dgm:cxn modelId="{2FB12919-DBDC-49CD-B02E-29E88E16638E}" type="presOf" srcId="{FEA8F85C-C30A-4A29-B1BC-89F586BA9E48}" destId="{2DF8FAC2-E95C-4E2D-B2E7-AA63D3E3F171}" srcOrd="0" destOrd="0" presId="urn:microsoft.com/office/officeart/2008/layout/LinedList"/>
    <dgm:cxn modelId="{729B3220-2DEB-4E83-8E87-7FFD34E5CB26}" type="presOf" srcId="{6473E281-B6DC-4ECF-975A-7DBAB947C6BC}" destId="{C47B587D-3A10-4004-B285-2E75F9119805}" srcOrd="0" destOrd="0" presId="urn:microsoft.com/office/officeart/2008/layout/LinedList"/>
    <dgm:cxn modelId="{C7AD4B28-2CB1-47D8-94A6-A1C6F02B555C}" type="presOf" srcId="{BE71026F-331E-43C1-8411-890E9954D242}" destId="{3389921B-1465-4B0B-B546-E294A8E0E680}" srcOrd="0" destOrd="0" presId="urn:microsoft.com/office/officeart/2008/layout/LinedList"/>
    <dgm:cxn modelId="{B6D87E28-225B-4267-B691-4C8C950EC6F2}" srcId="{8B875FE6-EF59-4505-8D56-A4E02D893A64}" destId="{181557EA-C3F4-4846-BBD0-1CAC4AAC3428}" srcOrd="2" destOrd="0" parTransId="{D2556D79-D9A3-47CC-8A14-10BD38A79B40}" sibTransId="{FCF5D214-7FEA-48E9-BFDB-38CA1DEB888C}"/>
    <dgm:cxn modelId="{10B2C629-637F-4FC2-903A-CBF8B07BA784}" srcId="{BE71026F-331E-43C1-8411-890E9954D242}" destId="{8B875FE6-EF59-4505-8D56-A4E02D893A64}" srcOrd="2" destOrd="0" parTransId="{3C5FE8E0-CB6C-4A6D-96B9-AA162E56D13D}" sibTransId="{80AB5908-E0CB-4FF3-9316-720411348112}"/>
    <dgm:cxn modelId="{8E21952A-C71D-4F3B-8D96-3D7DC3D0F884}" srcId="{BE71026F-331E-43C1-8411-890E9954D242}" destId="{3676E359-03C5-45F3-BB10-7BA19682FE79}" srcOrd="1" destOrd="0" parTransId="{05D9156A-3410-4584-A5AE-02F85922090C}" sibTransId="{67C4DCD5-4BB4-4E22-BA1C-A473A11C4F12}"/>
    <dgm:cxn modelId="{DCE0352B-B0C2-4604-B1CE-33FEFAA9FA19}" srcId="{8B875FE6-EF59-4505-8D56-A4E02D893A64}" destId="{A5560720-FABB-4675-963B-229CDC7F9375}" srcOrd="0" destOrd="0" parTransId="{BFD2563E-57B3-459F-B91C-99C141BD91D5}" sibTransId="{0AE460FF-AF9B-4CE4-AE41-89F8968DC659}"/>
    <dgm:cxn modelId="{E2D37B30-51E0-431D-BF76-673B3C0313CD}" type="presOf" srcId="{9451F30F-5E81-4210-9093-4EACCDC681BB}" destId="{57E0A225-8453-4565-B55C-F7470AABBFD8}" srcOrd="0" destOrd="0" presId="urn:microsoft.com/office/officeart/2008/layout/LinedList"/>
    <dgm:cxn modelId="{610DD13B-7AB9-464B-89F4-AE1CC46A44F1}" srcId="{BE71026F-331E-43C1-8411-890E9954D242}" destId="{3BC467CB-42F8-4D99-ADD6-E7D630745BFE}" srcOrd="0" destOrd="0" parTransId="{AD7C6230-7999-49D0-98A3-DFEA99C16D12}" sibTransId="{A6C87F75-1817-4A42-856E-F60B7C8BF47D}"/>
    <dgm:cxn modelId="{BE411E41-3389-4045-AEDD-D6C89F51A4E9}" type="presOf" srcId="{8A3E11D2-4E58-4C98-9712-CF3993F9D298}" destId="{490A3225-D61F-403B-B6AD-44AC951C3FA4}" srcOrd="0" destOrd="0" presId="urn:microsoft.com/office/officeart/2008/layout/LinedList"/>
    <dgm:cxn modelId="{2C5BAD44-3705-471D-B603-B42E54CFBC4A}" srcId="{3676E359-03C5-45F3-BB10-7BA19682FE79}" destId="{8A3E11D2-4E58-4C98-9712-CF3993F9D298}" srcOrd="1" destOrd="0" parTransId="{9BADF320-47E9-431E-9873-1D21A02C5C61}" sibTransId="{F154B8F0-EE06-4825-B54C-330DACD9F46F}"/>
    <dgm:cxn modelId="{B4AD884D-53DB-465F-82C8-F35C4C6F9875}" srcId="{3BC467CB-42F8-4D99-ADD6-E7D630745BFE}" destId="{3330C375-372A-4BB0-B347-75C5EC839011}" srcOrd="2" destOrd="0" parTransId="{C0A563DF-02A6-44C7-BBD7-1453FDBBD645}" sibTransId="{87796958-AA93-4D44-93BF-C2B6213592FC}"/>
    <dgm:cxn modelId="{D54CCF72-B009-4285-A62D-2997A4DEDE56}" srcId="{3676E359-03C5-45F3-BB10-7BA19682FE79}" destId="{9451F30F-5E81-4210-9093-4EACCDC681BB}" srcOrd="2" destOrd="0" parTransId="{0EC7B3A9-87DB-4FF8-97E3-E114D123C4E5}" sibTransId="{B1B511EE-8DAF-4C35-A913-BDD8E0C2C600}"/>
    <dgm:cxn modelId="{ABBBB956-C2DB-4CAD-8BCB-6BF893BB6CC8}" type="presOf" srcId="{8B875FE6-EF59-4505-8D56-A4E02D893A64}" destId="{0DE7F4C4-20C9-48D8-B6A6-46650ED1270E}" srcOrd="0" destOrd="0" presId="urn:microsoft.com/office/officeart/2008/layout/LinedList"/>
    <dgm:cxn modelId="{0AFCD45A-27E3-4249-A4C6-72E7DAF3B8F2}" type="presOf" srcId="{FDD3DFA4-73CB-4EB9-8D9E-317D68F78DE3}" destId="{92445618-1967-47F0-B1C4-404C962A13C8}" srcOrd="0" destOrd="0" presId="urn:microsoft.com/office/officeart/2008/layout/LinedList"/>
    <dgm:cxn modelId="{8682859B-108A-4929-B4E6-9AC744958D6B}" srcId="{8B875FE6-EF59-4505-8D56-A4E02D893A64}" destId="{6473E281-B6DC-4ECF-975A-7DBAB947C6BC}" srcOrd="1" destOrd="0" parTransId="{4AC2AF52-6D95-45FD-8243-9870331F7BFD}" sibTransId="{2F11EF49-4BE5-4810-9C05-8FA25E18D549}"/>
    <dgm:cxn modelId="{0B98AB9F-898F-45E0-98A5-EE6639B0C6CB}" type="presOf" srcId="{3330C375-372A-4BB0-B347-75C5EC839011}" destId="{10A09718-20A7-4F43-B0D6-BD8668A5A7C8}" srcOrd="0" destOrd="0" presId="urn:microsoft.com/office/officeart/2008/layout/LinedList"/>
    <dgm:cxn modelId="{655585A1-7AC5-4C98-B45A-4AD6CDE80995}" type="presOf" srcId="{181557EA-C3F4-4846-BBD0-1CAC4AAC3428}" destId="{CCE3C4C2-B5F9-422C-B152-6578DD16F46E}" srcOrd="0" destOrd="0" presId="urn:microsoft.com/office/officeart/2008/layout/LinedList"/>
    <dgm:cxn modelId="{D18946AF-EC74-4CA0-82A1-A6B0C43132E0}" type="presOf" srcId="{3676E359-03C5-45F3-BB10-7BA19682FE79}" destId="{319A9145-0068-48D6-9DB1-9471D724451D}" srcOrd="0" destOrd="0" presId="urn:microsoft.com/office/officeart/2008/layout/LinedList"/>
    <dgm:cxn modelId="{C07AA9AF-E795-4099-A62F-67BF3DE86622}" type="presOf" srcId="{A5560720-FABB-4675-963B-229CDC7F9375}" destId="{2D8DDFD8-ED6E-45CA-88FD-EAE98B9C251E}" srcOrd="0" destOrd="0" presId="urn:microsoft.com/office/officeart/2008/layout/LinedList"/>
    <dgm:cxn modelId="{23DD73B1-6A48-4688-9D5E-55DB547803BE}" srcId="{3BC467CB-42F8-4D99-ADD6-E7D630745BFE}" destId="{FDD3DFA4-73CB-4EB9-8D9E-317D68F78DE3}" srcOrd="0" destOrd="0" parTransId="{F0DA5F58-AF55-494E-A5EB-CFF21134A877}" sibTransId="{3F6E704D-5DE5-4BD9-A4D9-4D499AC4C349}"/>
    <dgm:cxn modelId="{587B24BD-08A0-42DF-9A49-EA683E88D38D}" type="presOf" srcId="{3BC467CB-42F8-4D99-ADD6-E7D630745BFE}" destId="{2D4F0C47-7C43-496F-B7A2-F79DDE55B2BD}" srcOrd="0" destOrd="0" presId="urn:microsoft.com/office/officeart/2008/layout/LinedList"/>
    <dgm:cxn modelId="{075F56C2-622B-4DF1-81BD-DC3248DC4A9A}" srcId="{3BC467CB-42F8-4D99-ADD6-E7D630745BFE}" destId="{EE50C6C1-CA73-46F1-9C5A-AE7C1FBED442}" srcOrd="1" destOrd="0" parTransId="{4F19E67E-3269-4D0C-B29C-53E6AA5C3771}" sibTransId="{E7CFBE69-D8DE-48F5-8745-8E26B8438B57}"/>
    <dgm:cxn modelId="{3457D1F6-DBBE-4CC8-82FC-0C8896BE30CD}" srcId="{3676E359-03C5-45F3-BB10-7BA19682FE79}" destId="{FEA8F85C-C30A-4A29-B1BC-89F586BA9E48}" srcOrd="0" destOrd="0" parTransId="{725EEC76-3865-4996-9A88-E1F388ED6542}" sibTransId="{5C5DBC27-972D-4E76-9AF5-A33EEF3A814B}"/>
    <dgm:cxn modelId="{C4E7BF35-DCA3-4453-A74F-1A03E888D832}" type="presParOf" srcId="{3389921B-1465-4B0B-B546-E294A8E0E680}" destId="{27B367E0-7B5B-471C-A9E9-422839934C01}" srcOrd="0" destOrd="0" presId="urn:microsoft.com/office/officeart/2008/layout/LinedList"/>
    <dgm:cxn modelId="{919EF258-EBE7-4D01-8D1A-E8758ECCECCE}" type="presParOf" srcId="{3389921B-1465-4B0B-B546-E294A8E0E680}" destId="{0020BEBB-A0B6-4C8E-877B-76BB47534B75}" srcOrd="1" destOrd="0" presId="urn:microsoft.com/office/officeart/2008/layout/LinedList"/>
    <dgm:cxn modelId="{FE14DE11-2F9E-4C16-AECB-635A18335FC9}" type="presParOf" srcId="{0020BEBB-A0B6-4C8E-877B-76BB47534B75}" destId="{2D4F0C47-7C43-496F-B7A2-F79DDE55B2BD}" srcOrd="0" destOrd="0" presId="urn:microsoft.com/office/officeart/2008/layout/LinedList"/>
    <dgm:cxn modelId="{C691AB31-8270-455F-BE3E-07927164ED1A}" type="presParOf" srcId="{0020BEBB-A0B6-4C8E-877B-76BB47534B75}" destId="{037F9EF0-BA8A-4F3A-B181-4DC2473AAF91}" srcOrd="1" destOrd="0" presId="urn:microsoft.com/office/officeart/2008/layout/LinedList"/>
    <dgm:cxn modelId="{E15B71DA-3E7A-42E8-B151-DFF213FA20A5}" type="presParOf" srcId="{037F9EF0-BA8A-4F3A-B181-4DC2473AAF91}" destId="{4DA84AA4-F0BF-4A70-961E-860201890A19}" srcOrd="0" destOrd="0" presId="urn:microsoft.com/office/officeart/2008/layout/LinedList"/>
    <dgm:cxn modelId="{FBE28FDB-3B96-460B-8AF7-6044E7FF7FAC}" type="presParOf" srcId="{037F9EF0-BA8A-4F3A-B181-4DC2473AAF91}" destId="{3FA254F1-90C3-4B67-BE0C-777E01C1D7A8}" srcOrd="1" destOrd="0" presId="urn:microsoft.com/office/officeart/2008/layout/LinedList"/>
    <dgm:cxn modelId="{59E7A72A-F772-4A14-B77C-FE835AFFB0A5}" type="presParOf" srcId="{3FA254F1-90C3-4B67-BE0C-777E01C1D7A8}" destId="{31A0CCD4-D77E-4CC5-BE7D-01C4C187CEFA}" srcOrd="0" destOrd="0" presId="urn:microsoft.com/office/officeart/2008/layout/LinedList"/>
    <dgm:cxn modelId="{53D00F3D-D7B3-4F0E-97FD-1E2171D248C1}" type="presParOf" srcId="{3FA254F1-90C3-4B67-BE0C-777E01C1D7A8}" destId="{92445618-1967-47F0-B1C4-404C962A13C8}" srcOrd="1" destOrd="0" presId="urn:microsoft.com/office/officeart/2008/layout/LinedList"/>
    <dgm:cxn modelId="{5D9DB081-93C0-4655-AA03-8E49FE82FF75}" type="presParOf" srcId="{3FA254F1-90C3-4B67-BE0C-777E01C1D7A8}" destId="{8302F1B7-E1C0-4D90-9459-206C04881CF8}" srcOrd="2" destOrd="0" presId="urn:microsoft.com/office/officeart/2008/layout/LinedList"/>
    <dgm:cxn modelId="{870D314B-F243-47D8-8060-662971843151}" type="presParOf" srcId="{037F9EF0-BA8A-4F3A-B181-4DC2473AAF91}" destId="{03185416-198E-4945-A5CB-C1F41DF31E0B}" srcOrd="2" destOrd="0" presId="urn:microsoft.com/office/officeart/2008/layout/LinedList"/>
    <dgm:cxn modelId="{24F01A3A-B61E-409F-A08A-7B9FE4EC9AC3}" type="presParOf" srcId="{037F9EF0-BA8A-4F3A-B181-4DC2473AAF91}" destId="{61BEAA0E-EA6B-4DF8-BC60-3D837C0C9C40}" srcOrd="3" destOrd="0" presId="urn:microsoft.com/office/officeart/2008/layout/LinedList"/>
    <dgm:cxn modelId="{CA33F6AB-0C9A-4FF7-AA22-A284FD4AB2DE}" type="presParOf" srcId="{037F9EF0-BA8A-4F3A-B181-4DC2473AAF91}" destId="{22BE73FA-3F8B-41EB-8E44-E296966CA0A4}" srcOrd="4" destOrd="0" presId="urn:microsoft.com/office/officeart/2008/layout/LinedList"/>
    <dgm:cxn modelId="{306FBC41-A440-4D5D-B97D-1726CA96D875}" type="presParOf" srcId="{22BE73FA-3F8B-41EB-8E44-E296966CA0A4}" destId="{79C01CD7-94BD-496F-AB74-418D56C6ED86}" srcOrd="0" destOrd="0" presId="urn:microsoft.com/office/officeart/2008/layout/LinedList"/>
    <dgm:cxn modelId="{9DBB03A0-EFEB-4481-AA94-D1BB237B754B}" type="presParOf" srcId="{22BE73FA-3F8B-41EB-8E44-E296966CA0A4}" destId="{85935CE9-CD34-4B88-BFA5-BDC645F49A08}" srcOrd="1" destOrd="0" presId="urn:microsoft.com/office/officeart/2008/layout/LinedList"/>
    <dgm:cxn modelId="{E2401A09-0593-40D9-A933-EA07C6CC3B71}" type="presParOf" srcId="{22BE73FA-3F8B-41EB-8E44-E296966CA0A4}" destId="{97B24795-B88B-4844-800F-4DC6D6FFB0D5}" srcOrd="2" destOrd="0" presId="urn:microsoft.com/office/officeart/2008/layout/LinedList"/>
    <dgm:cxn modelId="{B83E7F26-0D2B-49E0-ACFF-FE778FA7FB3C}" type="presParOf" srcId="{037F9EF0-BA8A-4F3A-B181-4DC2473AAF91}" destId="{D78E849E-02D0-45AA-954D-88B7DAF0AA79}" srcOrd="5" destOrd="0" presId="urn:microsoft.com/office/officeart/2008/layout/LinedList"/>
    <dgm:cxn modelId="{1D021E00-4868-4F09-AA60-91E8097C7A6D}" type="presParOf" srcId="{037F9EF0-BA8A-4F3A-B181-4DC2473AAF91}" destId="{63B751CC-1D4F-4AE0-95B9-60FBD1FC6338}" srcOrd="6" destOrd="0" presId="urn:microsoft.com/office/officeart/2008/layout/LinedList"/>
    <dgm:cxn modelId="{51E07080-568F-49B5-9B4B-B15144E44693}" type="presParOf" srcId="{037F9EF0-BA8A-4F3A-B181-4DC2473AAF91}" destId="{BA5B1697-5CCB-4F36-9958-1AA85D209632}" srcOrd="7" destOrd="0" presId="urn:microsoft.com/office/officeart/2008/layout/LinedList"/>
    <dgm:cxn modelId="{9FC4B6EE-E2BA-4D16-8A9B-F85B61584BDE}" type="presParOf" srcId="{BA5B1697-5CCB-4F36-9958-1AA85D209632}" destId="{30AF0B2D-23BC-4B7E-9B28-86D397ABC529}" srcOrd="0" destOrd="0" presId="urn:microsoft.com/office/officeart/2008/layout/LinedList"/>
    <dgm:cxn modelId="{E8A3A43C-5DBE-4EBC-921A-EF61BEE2E634}" type="presParOf" srcId="{BA5B1697-5CCB-4F36-9958-1AA85D209632}" destId="{10A09718-20A7-4F43-B0D6-BD8668A5A7C8}" srcOrd="1" destOrd="0" presId="urn:microsoft.com/office/officeart/2008/layout/LinedList"/>
    <dgm:cxn modelId="{7DE6FEE3-A7C3-4776-9697-0CB9B6A4BED2}" type="presParOf" srcId="{BA5B1697-5CCB-4F36-9958-1AA85D209632}" destId="{BE906BFA-B1F0-4ECB-9EFC-363FCBBAF0A0}" srcOrd="2" destOrd="0" presId="urn:microsoft.com/office/officeart/2008/layout/LinedList"/>
    <dgm:cxn modelId="{034E33D3-3C84-48F0-ACE9-697B9A0E6195}" type="presParOf" srcId="{037F9EF0-BA8A-4F3A-B181-4DC2473AAF91}" destId="{7E055130-D415-4CDB-9AC5-635BC724352D}" srcOrd="8" destOrd="0" presId="urn:microsoft.com/office/officeart/2008/layout/LinedList"/>
    <dgm:cxn modelId="{E7E97BD5-6C65-4F1B-8786-8DEF42C1406C}" type="presParOf" srcId="{037F9EF0-BA8A-4F3A-B181-4DC2473AAF91}" destId="{76A7CD99-31C9-49DC-8FB4-A445FF7A6083}" srcOrd="9" destOrd="0" presId="urn:microsoft.com/office/officeart/2008/layout/LinedList"/>
    <dgm:cxn modelId="{3002105F-5F3C-4350-9C91-AE6F78013616}" type="presParOf" srcId="{3389921B-1465-4B0B-B546-E294A8E0E680}" destId="{954F5C75-F34C-4198-B81C-F3F39E50BDA2}" srcOrd="2" destOrd="0" presId="urn:microsoft.com/office/officeart/2008/layout/LinedList"/>
    <dgm:cxn modelId="{7D18C3D7-3FE5-4C82-A9F4-25FBC2E2CC81}" type="presParOf" srcId="{3389921B-1465-4B0B-B546-E294A8E0E680}" destId="{A1A279BB-275E-4C9A-B937-E0DE04688F54}" srcOrd="3" destOrd="0" presId="urn:microsoft.com/office/officeart/2008/layout/LinedList"/>
    <dgm:cxn modelId="{5C08C02A-0698-45D1-B6B1-5EF404ADB340}" type="presParOf" srcId="{A1A279BB-275E-4C9A-B937-E0DE04688F54}" destId="{319A9145-0068-48D6-9DB1-9471D724451D}" srcOrd="0" destOrd="0" presId="urn:microsoft.com/office/officeart/2008/layout/LinedList"/>
    <dgm:cxn modelId="{A61374D2-9845-4B51-A6F2-72E7655B7328}" type="presParOf" srcId="{A1A279BB-275E-4C9A-B937-E0DE04688F54}" destId="{F5D7E7C0-8DB2-42B0-824C-C35D6388CFDA}" srcOrd="1" destOrd="0" presId="urn:microsoft.com/office/officeart/2008/layout/LinedList"/>
    <dgm:cxn modelId="{B879FBEB-8B59-4E5F-990A-FA2780362FE0}" type="presParOf" srcId="{F5D7E7C0-8DB2-42B0-824C-C35D6388CFDA}" destId="{56B2FF90-CCEA-49B2-AA9E-C6FEAACE4484}" srcOrd="0" destOrd="0" presId="urn:microsoft.com/office/officeart/2008/layout/LinedList"/>
    <dgm:cxn modelId="{C8C933F2-2A6B-48F2-B7E7-0F94FE6F04B3}" type="presParOf" srcId="{F5D7E7C0-8DB2-42B0-824C-C35D6388CFDA}" destId="{8DD7168C-4551-43C2-9E78-B0811A707EA1}" srcOrd="1" destOrd="0" presId="urn:microsoft.com/office/officeart/2008/layout/LinedList"/>
    <dgm:cxn modelId="{82D2F8E4-D3C1-4453-A545-F99642260D2C}" type="presParOf" srcId="{8DD7168C-4551-43C2-9E78-B0811A707EA1}" destId="{36B0D1F2-F7B1-4105-8BFF-214B3DBDD9EB}" srcOrd="0" destOrd="0" presId="urn:microsoft.com/office/officeart/2008/layout/LinedList"/>
    <dgm:cxn modelId="{E7A7050A-5CC2-4268-A262-8AA47D4537D9}" type="presParOf" srcId="{8DD7168C-4551-43C2-9E78-B0811A707EA1}" destId="{2DF8FAC2-E95C-4E2D-B2E7-AA63D3E3F171}" srcOrd="1" destOrd="0" presId="urn:microsoft.com/office/officeart/2008/layout/LinedList"/>
    <dgm:cxn modelId="{6C5F3F4F-C7BE-4914-98D2-A0017518E5F4}" type="presParOf" srcId="{8DD7168C-4551-43C2-9E78-B0811A707EA1}" destId="{B267623D-7E82-4497-9EA5-08943F2540E6}" srcOrd="2" destOrd="0" presId="urn:microsoft.com/office/officeart/2008/layout/LinedList"/>
    <dgm:cxn modelId="{A68AA0F4-ED1B-4FF9-93E9-87DC55EC9FFF}" type="presParOf" srcId="{F5D7E7C0-8DB2-42B0-824C-C35D6388CFDA}" destId="{EA353BCA-88FE-403D-9E84-44A9EBF341DC}" srcOrd="2" destOrd="0" presId="urn:microsoft.com/office/officeart/2008/layout/LinedList"/>
    <dgm:cxn modelId="{717C68D0-4001-4C98-A3E7-1513AEA32B93}" type="presParOf" srcId="{F5D7E7C0-8DB2-42B0-824C-C35D6388CFDA}" destId="{4F63B097-20CD-4F8B-AAF6-643EF038C50A}" srcOrd="3" destOrd="0" presId="urn:microsoft.com/office/officeart/2008/layout/LinedList"/>
    <dgm:cxn modelId="{889BA097-5DED-4F25-9BC7-ED6EBEB1EB70}" type="presParOf" srcId="{F5D7E7C0-8DB2-42B0-824C-C35D6388CFDA}" destId="{578EEF78-82F6-4CB5-9C15-FD8D578AD49E}" srcOrd="4" destOrd="0" presId="urn:microsoft.com/office/officeart/2008/layout/LinedList"/>
    <dgm:cxn modelId="{A3B25F8A-CD43-45B1-92A0-A4F482B9A7FF}" type="presParOf" srcId="{578EEF78-82F6-4CB5-9C15-FD8D578AD49E}" destId="{0E4B1579-3733-43C7-A1B5-59D90A19D2A7}" srcOrd="0" destOrd="0" presId="urn:microsoft.com/office/officeart/2008/layout/LinedList"/>
    <dgm:cxn modelId="{9ED8B7F1-43C6-43F8-A722-A7DCB141E0FF}" type="presParOf" srcId="{578EEF78-82F6-4CB5-9C15-FD8D578AD49E}" destId="{490A3225-D61F-403B-B6AD-44AC951C3FA4}" srcOrd="1" destOrd="0" presId="urn:microsoft.com/office/officeart/2008/layout/LinedList"/>
    <dgm:cxn modelId="{C00CD683-5E30-4307-A541-CFD84242FF43}" type="presParOf" srcId="{578EEF78-82F6-4CB5-9C15-FD8D578AD49E}" destId="{DF027C1B-6EA6-43BC-9E23-8DAD6FA78A60}" srcOrd="2" destOrd="0" presId="urn:microsoft.com/office/officeart/2008/layout/LinedList"/>
    <dgm:cxn modelId="{2A8B0942-506B-465E-927C-DA8BBF7B3D18}" type="presParOf" srcId="{F5D7E7C0-8DB2-42B0-824C-C35D6388CFDA}" destId="{6D147FC6-11C8-4100-88DE-A4D2061D7B32}" srcOrd="5" destOrd="0" presId="urn:microsoft.com/office/officeart/2008/layout/LinedList"/>
    <dgm:cxn modelId="{A15A57B7-518D-4813-95B2-2E0210B60E03}" type="presParOf" srcId="{F5D7E7C0-8DB2-42B0-824C-C35D6388CFDA}" destId="{D5CB2F02-7CEA-4684-8ACB-09E9616F0CC3}" srcOrd="6" destOrd="0" presId="urn:microsoft.com/office/officeart/2008/layout/LinedList"/>
    <dgm:cxn modelId="{A3858806-8D1D-48FC-BBED-7D70D29AA0E3}" type="presParOf" srcId="{F5D7E7C0-8DB2-42B0-824C-C35D6388CFDA}" destId="{C4AC3535-4660-401C-B84B-D52267305F34}" srcOrd="7" destOrd="0" presId="urn:microsoft.com/office/officeart/2008/layout/LinedList"/>
    <dgm:cxn modelId="{513AF96A-E860-456A-A147-56F6DDEC0691}" type="presParOf" srcId="{C4AC3535-4660-401C-B84B-D52267305F34}" destId="{9E0220DA-458A-45F2-A77F-594F8AA23B7E}" srcOrd="0" destOrd="0" presId="urn:microsoft.com/office/officeart/2008/layout/LinedList"/>
    <dgm:cxn modelId="{9515B9D3-D6B0-4AC6-9FD0-7EF17DB9DA0C}" type="presParOf" srcId="{C4AC3535-4660-401C-B84B-D52267305F34}" destId="{57E0A225-8453-4565-B55C-F7470AABBFD8}" srcOrd="1" destOrd="0" presId="urn:microsoft.com/office/officeart/2008/layout/LinedList"/>
    <dgm:cxn modelId="{2AB649E7-7237-4F79-AC3A-1D48BE1EFB44}" type="presParOf" srcId="{C4AC3535-4660-401C-B84B-D52267305F34}" destId="{AA2104E2-6C88-47C8-B8BF-43416953B135}" srcOrd="2" destOrd="0" presId="urn:microsoft.com/office/officeart/2008/layout/LinedList"/>
    <dgm:cxn modelId="{2A134C0D-0DAE-4D13-AB70-4C74C3233257}" type="presParOf" srcId="{F5D7E7C0-8DB2-42B0-824C-C35D6388CFDA}" destId="{91CF9245-5240-4FF8-84A8-C76A48192915}" srcOrd="8" destOrd="0" presId="urn:microsoft.com/office/officeart/2008/layout/LinedList"/>
    <dgm:cxn modelId="{402E1353-70EE-49AB-8F4A-E44A19739417}" type="presParOf" srcId="{F5D7E7C0-8DB2-42B0-824C-C35D6388CFDA}" destId="{7B271C28-5095-446F-9DFD-F7812BFF7525}" srcOrd="9" destOrd="0" presId="urn:microsoft.com/office/officeart/2008/layout/LinedList"/>
    <dgm:cxn modelId="{E7FBF0A6-AE4F-42DC-A517-17F0F883BCE9}" type="presParOf" srcId="{3389921B-1465-4B0B-B546-E294A8E0E680}" destId="{26FD57C0-B330-4E07-8201-CDCEA5F3D528}" srcOrd="4" destOrd="0" presId="urn:microsoft.com/office/officeart/2008/layout/LinedList"/>
    <dgm:cxn modelId="{E6BCF64E-F9D6-4A61-8EB7-0A49FC7550D9}" type="presParOf" srcId="{3389921B-1465-4B0B-B546-E294A8E0E680}" destId="{95EECF1A-0687-41C8-A76B-BA007E69D120}" srcOrd="5" destOrd="0" presId="urn:microsoft.com/office/officeart/2008/layout/LinedList"/>
    <dgm:cxn modelId="{BE40DAEC-215D-4A50-B6EF-FD43A8CF406F}" type="presParOf" srcId="{95EECF1A-0687-41C8-A76B-BA007E69D120}" destId="{0DE7F4C4-20C9-48D8-B6A6-46650ED1270E}" srcOrd="0" destOrd="0" presId="urn:microsoft.com/office/officeart/2008/layout/LinedList"/>
    <dgm:cxn modelId="{FA00795C-D0E7-4EA1-9C9F-4CFF812A43D9}" type="presParOf" srcId="{95EECF1A-0687-41C8-A76B-BA007E69D120}" destId="{5AB56B40-0370-4FE2-82AC-A3EC36932D31}" srcOrd="1" destOrd="0" presId="urn:microsoft.com/office/officeart/2008/layout/LinedList"/>
    <dgm:cxn modelId="{0D5F64E9-773D-4DBC-A232-A6734351E27F}" type="presParOf" srcId="{5AB56B40-0370-4FE2-82AC-A3EC36932D31}" destId="{2CF52596-A0DC-4208-887C-69739F022B77}" srcOrd="0" destOrd="0" presId="urn:microsoft.com/office/officeart/2008/layout/LinedList"/>
    <dgm:cxn modelId="{5D8BD7E5-F90B-4E41-88F9-A12BD58B9CFE}" type="presParOf" srcId="{5AB56B40-0370-4FE2-82AC-A3EC36932D31}" destId="{5D086FB6-43D4-4765-AEBB-0C1A56DEFA7C}" srcOrd="1" destOrd="0" presId="urn:microsoft.com/office/officeart/2008/layout/LinedList"/>
    <dgm:cxn modelId="{AB4812D9-AFF8-4E11-A32E-0265954585CF}" type="presParOf" srcId="{5D086FB6-43D4-4765-AEBB-0C1A56DEFA7C}" destId="{33DB98AC-5BA3-4030-98E8-299774172CC2}" srcOrd="0" destOrd="0" presId="urn:microsoft.com/office/officeart/2008/layout/LinedList"/>
    <dgm:cxn modelId="{742D0BB1-02FD-44E1-A2AF-3E856B25053B}" type="presParOf" srcId="{5D086FB6-43D4-4765-AEBB-0C1A56DEFA7C}" destId="{2D8DDFD8-ED6E-45CA-88FD-EAE98B9C251E}" srcOrd="1" destOrd="0" presId="urn:microsoft.com/office/officeart/2008/layout/LinedList"/>
    <dgm:cxn modelId="{6D6D0719-CCBC-47D1-8B71-0C5230D09709}" type="presParOf" srcId="{5D086FB6-43D4-4765-AEBB-0C1A56DEFA7C}" destId="{90971FD4-ADCA-40E9-AF79-AB7E17F8D6CE}" srcOrd="2" destOrd="0" presId="urn:microsoft.com/office/officeart/2008/layout/LinedList"/>
    <dgm:cxn modelId="{95DE7137-720D-442D-9062-5ABDDB8600DF}" type="presParOf" srcId="{5AB56B40-0370-4FE2-82AC-A3EC36932D31}" destId="{559F12DC-F870-4DD1-9DEB-2D9A0451BA8E}" srcOrd="2" destOrd="0" presId="urn:microsoft.com/office/officeart/2008/layout/LinedList"/>
    <dgm:cxn modelId="{D3068251-45CD-486C-964E-DB225477BAEE}" type="presParOf" srcId="{5AB56B40-0370-4FE2-82AC-A3EC36932D31}" destId="{91C1A169-0805-4927-9954-2B9F2047ADE7}" srcOrd="3" destOrd="0" presId="urn:microsoft.com/office/officeart/2008/layout/LinedList"/>
    <dgm:cxn modelId="{4AAB14B4-ED86-4F3A-9553-248DB4770C4B}" type="presParOf" srcId="{5AB56B40-0370-4FE2-82AC-A3EC36932D31}" destId="{9E10C660-F4D8-4B10-8F10-915BF863D53C}" srcOrd="4" destOrd="0" presId="urn:microsoft.com/office/officeart/2008/layout/LinedList"/>
    <dgm:cxn modelId="{AC43B5E6-2B3D-4441-B6B8-4E33C909F78E}" type="presParOf" srcId="{9E10C660-F4D8-4B10-8F10-915BF863D53C}" destId="{D2DB76A7-63BF-40D2-A1AF-6F6DB93117D7}" srcOrd="0" destOrd="0" presId="urn:microsoft.com/office/officeart/2008/layout/LinedList"/>
    <dgm:cxn modelId="{CD78D18B-05C4-4DDA-B388-C8EC6D1D815F}" type="presParOf" srcId="{9E10C660-F4D8-4B10-8F10-915BF863D53C}" destId="{C47B587D-3A10-4004-B285-2E75F9119805}" srcOrd="1" destOrd="0" presId="urn:microsoft.com/office/officeart/2008/layout/LinedList"/>
    <dgm:cxn modelId="{8998F2E3-F68E-488A-BA1A-68AA743C9193}" type="presParOf" srcId="{9E10C660-F4D8-4B10-8F10-915BF863D53C}" destId="{F0D1F74E-30DB-4FC3-8AFC-DFAA6B3EB950}" srcOrd="2" destOrd="0" presId="urn:microsoft.com/office/officeart/2008/layout/LinedList"/>
    <dgm:cxn modelId="{2AAE127C-2DC7-4BC8-AF33-C0BD5CC9A23B}" type="presParOf" srcId="{5AB56B40-0370-4FE2-82AC-A3EC36932D31}" destId="{9CA26043-09D2-4EA5-89D5-BA0EB3A1E8B4}" srcOrd="5" destOrd="0" presId="urn:microsoft.com/office/officeart/2008/layout/LinedList"/>
    <dgm:cxn modelId="{0670C4B0-6594-4256-9F77-554FFCBE861A}" type="presParOf" srcId="{5AB56B40-0370-4FE2-82AC-A3EC36932D31}" destId="{7BD8EC9C-9EE7-4A16-9D5F-35642FE72473}" srcOrd="6" destOrd="0" presId="urn:microsoft.com/office/officeart/2008/layout/LinedList"/>
    <dgm:cxn modelId="{87A560C0-62AD-4491-A686-51CC5CCFB0AD}" type="presParOf" srcId="{5AB56B40-0370-4FE2-82AC-A3EC36932D31}" destId="{046FDAC0-A092-484D-8F2B-AB0F99EDC9CE}" srcOrd="7" destOrd="0" presId="urn:microsoft.com/office/officeart/2008/layout/LinedList"/>
    <dgm:cxn modelId="{52F3C32C-9F1C-44D1-8D14-2920BBE48AB4}" type="presParOf" srcId="{046FDAC0-A092-484D-8F2B-AB0F99EDC9CE}" destId="{1CAF2709-1164-4205-AE8C-21B056B43DCC}" srcOrd="0" destOrd="0" presId="urn:microsoft.com/office/officeart/2008/layout/LinedList"/>
    <dgm:cxn modelId="{607DA23B-9480-49C5-B182-CDF7239B38A0}" type="presParOf" srcId="{046FDAC0-A092-484D-8F2B-AB0F99EDC9CE}" destId="{CCE3C4C2-B5F9-422C-B152-6578DD16F46E}" srcOrd="1" destOrd="0" presId="urn:microsoft.com/office/officeart/2008/layout/LinedList"/>
    <dgm:cxn modelId="{B8E484BB-59FF-4B18-8C61-36627A00442F}" type="presParOf" srcId="{046FDAC0-A092-484D-8F2B-AB0F99EDC9CE}" destId="{1DEF9E36-FE13-4255-84FC-ECF2EC302B42}" srcOrd="2" destOrd="0" presId="urn:microsoft.com/office/officeart/2008/layout/LinedList"/>
    <dgm:cxn modelId="{37CC67CF-D330-4AF9-B3F7-3078958B57AA}" type="presParOf" srcId="{5AB56B40-0370-4FE2-82AC-A3EC36932D31}" destId="{7B589DE0-696C-4B2B-8FD2-16F9BA3F64E9}" srcOrd="8" destOrd="0" presId="urn:microsoft.com/office/officeart/2008/layout/LinedList"/>
    <dgm:cxn modelId="{DB3CE5FA-CFC4-4FE1-8037-2424BC0C9AB5}" type="presParOf" srcId="{5AB56B40-0370-4FE2-82AC-A3EC36932D31}" destId="{3598C174-8B33-4F33-B643-B65A893EC18D}"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40582C-78EB-4897-97E8-18E6C471F12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181F06A-9728-4E12-B654-3032FDBB9EE4}">
      <dgm:prSet phldrT="[Text]"/>
      <dgm:spPr/>
      <dgm:t>
        <a:bodyPr/>
        <a:lstStyle/>
        <a:p>
          <a:r>
            <a:rPr lang="en-US" b="1" dirty="0"/>
            <a:t>Pictogram</a:t>
          </a:r>
        </a:p>
      </dgm:t>
    </dgm:pt>
    <dgm:pt modelId="{99B29558-4B20-4017-9DD4-4EC352F3E31E}" type="parTrans" cxnId="{E43F9828-C011-43E9-8DD8-F006E5445794}">
      <dgm:prSet/>
      <dgm:spPr/>
      <dgm:t>
        <a:bodyPr/>
        <a:lstStyle/>
        <a:p>
          <a:endParaRPr lang="en-US"/>
        </a:p>
      </dgm:t>
    </dgm:pt>
    <dgm:pt modelId="{DB949F17-6883-44E6-B9D9-4C5B095E70E3}" type="sibTrans" cxnId="{E43F9828-C011-43E9-8DD8-F006E5445794}">
      <dgm:prSet/>
      <dgm:spPr/>
      <dgm:t>
        <a:bodyPr/>
        <a:lstStyle/>
        <a:p>
          <a:endParaRPr lang="en-US"/>
        </a:p>
      </dgm:t>
    </dgm:pt>
    <dgm:pt modelId="{36E9C077-8CD4-4B36-AA57-86E8B802227C}">
      <dgm:prSet phldrT="[Text]"/>
      <dgm:spPr/>
      <dgm:t>
        <a:bodyPr/>
        <a:lstStyle/>
        <a:p>
          <a:r>
            <a:rPr lang="en-US" b="1" dirty="0"/>
            <a:t>Description</a:t>
          </a:r>
        </a:p>
      </dgm:t>
    </dgm:pt>
    <dgm:pt modelId="{BD7389D3-C19D-413E-8F21-470ACFE6DEBF}" type="parTrans" cxnId="{7C2101C7-7397-4B99-9DE9-7812E1C6E9C9}">
      <dgm:prSet/>
      <dgm:spPr/>
      <dgm:t>
        <a:bodyPr/>
        <a:lstStyle/>
        <a:p>
          <a:endParaRPr lang="en-US"/>
        </a:p>
      </dgm:t>
    </dgm:pt>
    <dgm:pt modelId="{91654859-A8AA-4BAD-A2A0-7AE4B4F00D75}" type="sibTrans" cxnId="{7C2101C7-7397-4B99-9DE9-7812E1C6E9C9}">
      <dgm:prSet/>
      <dgm:spPr/>
      <dgm:t>
        <a:bodyPr/>
        <a:lstStyle/>
        <a:p>
          <a:endParaRPr lang="en-US"/>
        </a:p>
      </dgm:t>
    </dgm:pt>
    <dgm:pt modelId="{1F3EB19B-75B4-4CA9-B167-1AC1DE2011D3}">
      <dgm:prSet phldrT="[Text]"/>
      <dgm:spPr/>
      <dgm:t>
        <a:bodyPr/>
        <a:lstStyle/>
        <a:p>
          <a:r>
            <a:rPr lang="en-US" b="1" dirty="0"/>
            <a:t>Examples</a:t>
          </a:r>
        </a:p>
      </dgm:t>
    </dgm:pt>
    <dgm:pt modelId="{8E5E1F15-74EB-48B0-AB59-FE1083D8535B}" type="parTrans" cxnId="{BC85B8DE-DEA5-433D-AA7B-6B8E6B733EF0}">
      <dgm:prSet/>
      <dgm:spPr/>
      <dgm:t>
        <a:bodyPr/>
        <a:lstStyle/>
        <a:p>
          <a:endParaRPr lang="en-US"/>
        </a:p>
      </dgm:t>
    </dgm:pt>
    <dgm:pt modelId="{44D55B98-2809-439E-8D51-F950B719ACC8}" type="sibTrans" cxnId="{BC85B8DE-DEA5-433D-AA7B-6B8E6B733EF0}">
      <dgm:prSet/>
      <dgm:spPr/>
      <dgm:t>
        <a:bodyPr/>
        <a:lstStyle/>
        <a:p>
          <a:endParaRPr lang="en-US"/>
        </a:p>
      </dgm:t>
    </dgm:pt>
    <dgm:pt modelId="{936255BA-40E4-4332-BC85-24F55DE50CB5}">
      <dgm:prSet phldrT="[Text]"/>
      <dgm:spPr/>
      <dgm:t>
        <a:bodyPr/>
        <a:lstStyle/>
        <a:p>
          <a:r>
            <a:rPr lang="en-US" b="1" u="sng" dirty="0"/>
            <a:t>Health Hazards: </a:t>
          </a:r>
          <a:r>
            <a:rPr lang="en-US" dirty="0"/>
            <a:t>Substances known to be carcinogens, mutagens or reproductive toxins or adversely impact  the lungs or other vital organs</a:t>
          </a:r>
          <a:endParaRPr lang="en-US" b="1" u="sng" dirty="0"/>
        </a:p>
      </dgm:t>
    </dgm:pt>
    <dgm:pt modelId="{C255821E-A4DE-4274-9E71-D9257E7F8E58}" type="parTrans" cxnId="{E580F14A-EC70-4D4E-AF95-AF14DFA4DA6C}">
      <dgm:prSet/>
      <dgm:spPr/>
      <dgm:t>
        <a:bodyPr/>
        <a:lstStyle/>
        <a:p>
          <a:endParaRPr lang="en-US"/>
        </a:p>
      </dgm:t>
    </dgm:pt>
    <dgm:pt modelId="{564BFF65-7205-4D92-984F-6A3FDEC3641F}" type="sibTrans" cxnId="{E580F14A-EC70-4D4E-AF95-AF14DFA4DA6C}">
      <dgm:prSet/>
      <dgm:spPr/>
      <dgm:t>
        <a:bodyPr/>
        <a:lstStyle/>
        <a:p>
          <a:endParaRPr lang="en-US"/>
        </a:p>
      </dgm:t>
    </dgm:pt>
    <dgm:pt modelId="{84A1E9E5-5FE6-4C27-86D3-CDF02B6FC037}">
      <dgm:prSet phldrT="[Text]"/>
      <dgm:spPr/>
      <dgm:t>
        <a:bodyPr/>
        <a:lstStyle/>
        <a:p>
          <a:r>
            <a:rPr lang="en-US" dirty="0"/>
            <a:t>Health Hazard</a:t>
          </a:r>
        </a:p>
      </dgm:t>
    </dgm:pt>
    <dgm:pt modelId="{7BD2CB39-E391-45BE-B40C-A4E17283D478}" type="parTrans" cxnId="{29422BAB-FD65-451E-8490-A6DED133C7E4}">
      <dgm:prSet/>
      <dgm:spPr/>
      <dgm:t>
        <a:bodyPr/>
        <a:lstStyle/>
        <a:p>
          <a:endParaRPr lang="en-US"/>
        </a:p>
      </dgm:t>
    </dgm:pt>
    <dgm:pt modelId="{3A9B7DD9-85ED-48BD-9569-B06744AB6E65}" type="sibTrans" cxnId="{29422BAB-FD65-451E-8490-A6DED133C7E4}">
      <dgm:prSet/>
      <dgm:spPr/>
      <dgm:t>
        <a:bodyPr/>
        <a:lstStyle/>
        <a:p>
          <a:endParaRPr lang="en-US"/>
        </a:p>
      </dgm:t>
    </dgm:pt>
    <dgm:pt modelId="{58A36ADD-24B0-456E-ADA6-B2E5F78D2259}">
      <dgm:prSet phldrT="[Text]"/>
      <dgm:spPr/>
      <dgm:t>
        <a:bodyPr/>
        <a:lstStyle/>
        <a:p>
          <a:r>
            <a:rPr lang="en-US" dirty="0"/>
            <a:t>Lead-acid Batteries</a:t>
          </a:r>
        </a:p>
      </dgm:t>
    </dgm:pt>
    <dgm:pt modelId="{50F3305D-3E94-4381-BD2D-67A264978C1E}" type="parTrans" cxnId="{B8504200-57BF-4EB0-9D78-BF030E8636BA}">
      <dgm:prSet/>
      <dgm:spPr/>
      <dgm:t>
        <a:bodyPr/>
        <a:lstStyle/>
        <a:p>
          <a:endParaRPr lang="en-US"/>
        </a:p>
      </dgm:t>
    </dgm:pt>
    <dgm:pt modelId="{46A4958D-9E12-4AC5-BA85-019C1B6995F6}" type="sibTrans" cxnId="{B8504200-57BF-4EB0-9D78-BF030E8636BA}">
      <dgm:prSet/>
      <dgm:spPr/>
      <dgm:t>
        <a:bodyPr/>
        <a:lstStyle/>
        <a:p>
          <a:endParaRPr lang="en-US"/>
        </a:p>
      </dgm:t>
    </dgm:pt>
    <dgm:pt modelId="{8A6B722A-BB2C-4BDD-979D-AECAD77C0E11}">
      <dgm:prSet/>
      <dgm:spPr/>
      <dgm:t>
        <a:bodyPr/>
        <a:lstStyle/>
        <a:p>
          <a:r>
            <a:rPr lang="en-US"/>
            <a:t>Anti-seize Lubricants</a:t>
          </a:r>
          <a:endParaRPr lang="en-US" dirty="0"/>
        </a:p>
      </dgm:t>
    </dgm:pt>
    <dgm:pt modelId="{E9FFEFDD-F289-42F1-ADDE-B26FE93DA6E2}" type="parTrans" cxnId="{652265BF-FF68-457C-B1A3-F11CC3EF9557}">
      <dgm:prSet/>
      <dgm:spPr/>
      <dgm:t>
        <a:bodyPr/>
        <a:lstStyle/>
        <a:p>
          <a:endParaRPr lang="en-US"/>
        </a:p>
      </dgm:t>
    </dgm:pt>
    <dgm:pt modelId="{968E3BEA-0D76-4174-A39C-C5E6A5348098}" type="sibTrans" cxnId="{652265BF-FF68-457C-B1A3-F11CC3EF9557}">
      <dgm:prSet/>
      <dgm:spPr/>
      <dgm:t>
        <a:bodyPr/>
        <a:lstStyle/>
        <a:p>
          <a:endParaRPr lang="en-US"/>
        </a:p>
      </dgm:t>
    </dgm:pt>
    <dgm:pt modelId="{7021AE14-8C56-4D28-9A6F-B2351234666A}">
      <dgm:prSet/>
      <dgm:spPr/>
      <dgm:t>
        <a:bodyPr/>
        <a:lstStyle/>
        <a:p>
          <a:r>
            <a:rPr lang="en-US"/>
            <a:t>Loctite Adhesive</a:t>
          </a:r>
          <a:endParaRPr lang="en-US" dirty="0"/>
        </a:p>
      </dgm:t>
    </dgm:pt>
    <dgm:pt modelId="{005CC4E3-1F3A-45EE-8C7D-DA4742F6A805}" type="parTrans" cxnId="{DA815088-185F-483A-B6F6-EBF50ED4F063}">
      <dgm:prSet/>
      <dgm:spPr/>
      <dgm:t>
        <a:bodyPr/>
        <a:lstStyle/>
        <a:p>
          <a:endParaRPr lang="en-US"/>
        </a:p>
      </dgm:t>
    </dgm:pt>
    <dgm:pt modelId="{18D951D6-9B72-48A5-B8C6-E645EEA50C10}" type="sibTrans" cxnId="{DA815088-185F-483A-B6F6-EBF50ED4F063}">
      <dgm:prSet/>
      <dgm:spPr/>
      <dgm:t>
        <a:bodyPr/>
        <a:lstStyle/>
        <a:p>
          <a:endParaRPr lang="en-US"/>
        </a:p>
      </dgm:t>
    </dgm:pt>
    <dgm:pt modelId="{B161E41D-CCBD-4A69-B66A-4218AD0A3935}">
      <dgm:prSet/>
      <dgm:spPr/>
      <dgm:t>
        <a:bodyPr/>
        <a:lstStyle/>
        <a:p>
          <a:r>
            <a:rPr lang="en-US"/>
            <a:t>Printer Toner</a:t>
          </a:r>
          <a:endParaRPr lang="en-US" dirty="0"/>
        </a:p>
      </dgm:t>
    </dgm:pt>
    <dgm:pt modelId="{24F8AE8C-5A37-4B7C-85E7-E01C1B6077FD}" type="parTrans" cxnId="{04B29ADD-D468-4E68-8214-BAD67B161F5E}">
      <dgm:prSet/>
      <dgm:spPr/>
      <dgm:t>
        <a:bodyPr/>
        <a:lstStyle/>
        <a:p>
          <a:endParaRPr lang="en-US"/>
        </a:p>
      </dgm:t>
    </dgm:pt>
    <dgm:pt modelId="{766373C9-31BC-49C9-914D-D5F44D5C7156}" type="sibTrans" cxnId="{04B29ADD-D468-4E68-8214-BAD67B161F5E}">
      <dgm:prSet/>
      <dgm:spPr/>
      <dgm:t>
        <a:bodyPr/>
        <a:lstStyle/>
        <a:p>
          <a:endParaRPr lang="en-US"/>
        </a:p>
      </dgm:t>
    </dgm:pt>
    <dgm:pt modelId="{E2667C57-6063-434D-9C33-D02A914F0E91}" type="pres">
      <dgm:prSet presAssocID="{0840582C-78EB-4897-97E8-18E6C471F121}" presName="linear" presStyleCnt="0">
        <dgm:presLayoutVars>
          <dgm:dir/>
          <dgm:animLvl val="lvl"/>
          <dgm:resizeHandles val="exact"/>
        </dgm:presLayoutVars>
      </dgm:prSet>
      <dgm:spPr/>
    </dgm:pt>
    <dgm:pt modelId="{5F44A6A9-33FF-4E37-B5BB-5F6730E07991}" type="pres">
      <dgm:prSet presAssocID="{2181F06A-9728-4E12-B654-3032FDBB9EE4}" presName="parentLin" presStyleCnt="0"/>
      <dgm:spPr/>
    </dgm:pt>
    <dgm:pt modelId="{0E274E45-7833-4010-A8C0-DE62751B7F47}" type="pres">
      <dgm:prSet presAssocID="{2181F06A-9728-4E12-B654-3032FDBB9EE4}" presName="parentLeftMargin" presStyleLbl="node1" presStyleIdx="0" presStyleCnt="3"/>
      <dgm:spPr/>
    </dgm:pt>
    <dgm:pt modelId="{354BE68C-AC78-4BAC-8DAA-85453D70B693}" type="pres">
      <dgm:prSet presAssocID="{2181F06A-9728-4E12-B654-3032FDBB9EE4}" presName="parentText" presStyleLbl="node1" presStyleIdx="0" presStyleCnt="3">
        <dgm:presLayoutVars>
          <dgm:chMax val="0"/>
          <dgm:bulletEnabled val="1"/>
        </dgm:presLayoutVars>
      </dgm:prSet>
      <dgm:spPr/>
    </dgm:pt>
    <dgm:pt modelId="{EB8AA24D-712C-4A4E-877B-53D3DCFEE158}" type="pres">
      <dgm:prSet presAssocID="{2181F06A-9728-4E12-B654-3032FDBB9EE4}" presName="negativeSpace" presStyleCnt="0"/>
      <dgm:spPr/>
    </dgm:pt>
    <dgm:pt modelId="{C1939652-E023-43D3-9F72-AB23C3498035}" type="pres">
      <dgm:prSet presAssocID="{2181F06A-9728-4E12-B654-3032FDBB9EE4}" presName="childText" presStyleLbl="conFgAcc1" presStyleIdx="0" presStyleCnt="3">
        <dgm:presLayoutVars>
          <dgm:bulletEnabled val="1"/>
        </dgm:presLayoutVars>
      </dgm:prSet>
      <dgm:spPr/>
    </dgm:pt>
    <dgm:pt modelId="{3A6DE93F-3C6F-42F6-9DEC-B76E76F9F0FE}" type="pres">
      <dgm:prSet presAssocID="{DB949F17-6883-44E6-B9D9-4C5B095E70E3}" presName="spaceBetweenRectangles" presStyleCnt="0"/>
      <dgm:spPr/>
    </dgm:pt>
    <dgm:pt modelId="{D8905DBB-31F1-45A3-85B5-C2FFDAE62BCF}" type="pres">
      <dgm:prSet presAssocID="{36E9C077-8CD4-4B36-AA57-86E8B802227C}" presName="parentLin" presStyleCnt="0"/>
      <dgm:spPr/>
    </dgm:pt>
    <dgm:pt modelId="{803DEABC-81E8-4C59-9660-90A5D4DE3C20}" type="pres">
      <dgm:prSet presAssocID="{36E9C077-8CD4-4B36-AA57-86E8B802227C}" presName="parentLeftMargin" presStyleLbl="node1" presStyleIdx="0" presStyleCnt="3"/>
      <dgm:spPr/>
    </dgm:pt>
    <dgm:pt modelId="{CC388310-9664-4129-974E-9037958A8A97}" type="pres">
      <dgm:prSet presAssocID="{36E9C077-8CD4-4B36-AA57-86E8B802227C}" presName="parentText" presStyleLbl="node1" presStyleIdx="1" presStyleCnt="3">
        <dgm:presLayoutVars>
          <dgm:chMax val="0"/>
          <dgm:bulletEnabled val="1"/>
        </dgm:presLayoutVars>
      </dgm:prSet>
      <dgm:spPr/>
    </dgm:pt>
    <dgm:pt modelId="{E09BFE0A-D5B7-4282-B588-3A61A15F8526}" type="pres">
      <dgm:prSet presAssocID="{36E9C077-8CD4-4B36-AA57-86E8B802227C}" presName="negativeSpace" presStyleCnt="0"/>
      <dgm:spPr/>
    </dgm:pt>
    <dgm:pt modelId="{202C394F-D458-439C-ADAC-380DB644C071}" type="pres">
      <dgm:prSet presAssocID="{36E9C077-8CD4-4B36-AA57-86E8B802227C}" presName="childText" presStyleLbl="conFgAcc1" presStyleIdx="1" presStyleCnt="3">
        <dgm:presLayoutVars>
          <dgm:bulletEnabled val="1"/>
        </dgm:presLayoutVars>
      </dgm:prSet>
      <dgm:spPr/>
    </dgm:pt>
    <dgm:pt modelId="{13A0ACEC-4FC4-4196-B0B8-44E2310DE3AF}" type="pres">
      <dgm:prSet presAssocID="{91654859-A8AA-4BAD-A2A0-7AE4B4F00D75}" presName="spaceBetweenRectangles" presStyleCnt="0"/>
      <dgm:spPr/>
    </dgm:pt>
    <dgm:pt modelId="{FF3B887C-2B5E-4C40-81C9-8F54952140BD}" type="pres">
      <dgm:prSet presAssocID="{1F3EB19B-75B4-4CA9-B167-1AC1DE2011D3}" presName="parentLin" presStyleCnt="0"/>
      <dgm:spPr/>
    </dgm:pt>
    <dgm:pt modelId="{9CDB0037-DAEC-4E11-990A-AE4FAFC196C0}" type="pres">
      <dgm:prSet presAssocID="{1F3EB19B-75B4-4CA9-B167-1AC1DE2011D3}" presName="parentLeftMargin" presStyleLbl="node1" presStyleIdx="1" presStyleCnt="3"/>
      <dgm:spPr/>
    </dgm:pt>
    <dgm:pt modelId="{8B0A460E-EE32-46EF-8564-6B191EB55B3A}" type="pres">
      <dgm:prSet presAssocID="{1F3EB19B-75B4-4CA9-B167-1AC1DE2011D3}" presName="parentText" presStyleLbl="node1" presStyleIdx="2" presStyleCnt="3">
        <dgm:presLayoutVars>
          <dgm:chMax val="0"/>
          <dgm:bulletEnabled val="1"/>
        </dgm:presLayoutVars>
      </dgm:prSet>
      <dgm:spPr/>
    </dgm:pt>
    <dgm:pt modelId="{922A33CD-A15A-455B-B10F-8D9B323790B0}" type="pres">
      <dgm:prSet presAssocID="{1F3EB19B-75B4-4CA9-B167-1AC1DE2011D3}" presName="negativeSpace" presStyleCnt="0"/>
      <dgm:spPr/>
    </dgm:pt>
    <dgm:pt modelId="{6901F7F7-CB30-4B2B-BF73-26935443D2DA}" type="pres">
      <dgm:prSet presAssocID="{1F3EB19B-75B4-4CA9-B167-1AC1DE2011D3}" presName="childText" presStyleLbl="conFgAcc1" presStyleIdx="2" presStyleCnt="3">
        <dgm:presLayoutVars>
          <dgm:bulletEnabled val="1"/>
        </dgm:presLayoutVars>
      </dgm:prSet>
      <dgm:spPr/>
    </dgm:pt>
  </dgm:ptLst>
  <dgm:cxnLst>
    <dgm:cxn modelId="{B8504200-57BF-4EB0-9D78-BF030E8636BA}" srcId="{1F3EB19B-75B4-4CA9-B167-1AC1DE2011D3}" destId="{58A36ADD-24B0-456E-ADA6-B2E5F78D2259}" srcOrd="0" destOrd="0" parTransId="{50F3305D-3E94-4381-BD2D-67A264978C1E}" sibTransId="{46A4958D-9E12-4AC5-BA85-019C1B6995F6}"/>
    <dgm:cxn modelId="{2782BC16-5E7F-4EA7-8F4E-03603D473922}" type="presOf" srcId="{1F3EB19B-75B4-4CA9-B167-1AC1DE2011D3}" destId="{8B0A460E-EE32-46EF-8564-6B191EB55B3A}" srcOrd="1" destOrd="0" presId="urn:microsoft.com/office/officeart/2005/8/layout/list1"/>
    <dgm:cxn modelId="{B7D57A1C-838C-4900-BB60-4049DE282DA8}" type="presOf" srcId="{2181F06A-9728-4E12-B654-3032FDBB9EE4}" destId="{354BE68C-AC78-4BAC-8DAA-85453D70B693}" srcOrd="1" destOrd="0" presId="urn:microsoft.com/office/officeart/2005/8/layout/list1"/>
    <dgm:cxn modelId="{E3953825-9A07-4996-81E4-BF1A7216BF82}" type="presOf" srcId="{1F3EB19B-75B4-4CA9-B167-1AC1DE2011D3}" destId="{9CDB0037-DAEC-4E11-990A-AE4FAFC196C0}" srcOrd="0" destOrd="0" presId="urn:microsoft.com/office/officeart/2005/8/layout/list1"/>
    <dgm:cxn modelId="{E43F9828-C011-43E9-8DD8-F006E5445794}" srcId="{0840582C-78EB-4897-97E8-18E6C471F121}" destId="{2181F06A-9728-4E12-B654-3032FDBB9EE4}" srcOrd="0" destOrd="0" parTransId="{99B29558-4B20-4017-9DD4-4EC352F3E31E}" sibTransId="{DB949F17-6883-44E6-B9D9-4C5B095E70E3}"/>
    <dgm:cxn modelId="{049CA764-F293-4218-8C28-E9D103D117BD}" type="presOf" srcId="{84A1E9E5-5FE6-4C27-86D3-CDF02B6FC037}" destId="{C1939652-E023-43D3-9F72-AB23C3498035}" srcOrd="0" destOrd="0" presId="urn:microsoft.com/office/officeart/2005/8/layout/list1"/>
    <dgm:cxn modelId="{C3A9D668-5DDD-447E-80E8-9C2F496A8BE1}" type="presOf" srcId="{7021AE14-8C56-4D28-9A6F-B2351234666A}" destId="{6901F7F7-CB30-4B2B-BF73-26935443D2DA}" srcOrd="0" destOrd="2" presId="urn:microsoft.com/office/officeart/2005/8/layout/list1"/>
    <dgm:cxn modelId="{E580F14A-EC70-4D4E-AF95-AF14DFA4DA6C}" srcId="{36E9C077-8CD4-4B36-AA57-86E8B802227C}" destId="{936255BA-40E4-4332-BC85-24F55DE50CB5}" srcOrd="0" destOrd="0" parTransId="{C255821E-A4DE-4274-9E71-D9257E7F8E58}" sibTransId="{564BFF65-7205-4D92-984F-6A3FDEC3641F}"/>
    <dgm:cxn modelId="{DA815088-185F-483A-B6F6-EBF50ED4F063}" srcId="{1F3EB19B-75B4-4CA9-B167-1AC1DE2011D3}" destId="{7021AE14-8C56-4D28-9A6F-B2351234666A}" srcOrd="2" destOrd="0" parTransId="{005CC4E3-1F3A-45EE-8C7D-DA4742F6A805}" sibTransId="{18D951D6-9B72-48A5-B8C6-E645EEA50C10}"/>
    <dgm:cxn modelId="{7B52D69B-5C92-4452-9D86-BA0174295E9C}" type="presOf" srcId="{8A6B722A-BB2C-4BDD-979D-AECAD77C0E11}" destId="{6901F7F7-CB30-4B2B-BF73-26935443D2DA}" srcOrd="0" destOrd="1" presId="urn:microsoft.com/office/officeart/2005/8/layout/list1"/>
    <dgm:cxn modelId="{4AF6EB9E-D1A3-4710-A13E-C16E0CF74D22}" type="presOf" srcId="{36E9C077-8CD4-4B36-AA57-86E8B802227C}" destId="{803DEABC-81E8-4C59-9660-90A5D4DE3C20}" srcOrd="0" destOrd="0" presId="urn:microsoft.com/office/officeart/2005/8/layout/list1"/>
    <dgm:cxn modelId="{6BC4EEA0-E816-4DF8-A996-21127EA038EE}" type="presOf" srcId="{B161E41D-CCBD-4A69-B66A-4218AD0A3935}" destId="{6901F7F7-CB30-4B2B-BF73-26935443D2DA}" srcOrd="0" destOrd="3" presId="urn:microsoft.com/office/officeart/2005/8/layout/list1"/>
    <dgm:cxn modelId="{EA21A4A9-9215-4A1E-A76A-5F3A053D5C53}" type="presOf" srcId="{2181F06A-9728-4E12-B654-3032FDBB9EE4}" destId="{0E274E45-7833-4010-A8C0-DE62751B7F47}" srcOrd="0" destOrd="0" presId="urn:microsoft.com/office/officeart/2005/8/layout/list1"/>
    <dgm:cxn modelId="{29422BAB-FD65-451E-8490-A6DED133C7E4}" srcId="{2181F06A-9728-4E12-B654-3032FDBB9EE4}" destId="{84A1E9E5-5FE6-4C27-86D3-CDF02B6FC037}" srcOrd="0" destOrd="0" parTransId="{7BD2CB39-E391-45BE-B40C-A4E17283D478}" sibTransId="{3A9B7DD9-85ED-48BD-9569-B06744AB6E65}"/>
    <dgm:cxn modelId="{6EF97ABD-B224-4C76-87D3-7EE5DC340DAC}" type="presOf" srcId="{936255BA-40E4-4332-BC85-24F55DE50CB5}" destId="{202C394F-D458-439C-ADAC-380DB644C071}" srcOrd="0" destOrd="0" presId="urn:microsoft.com/office/officeart/2005/8/layout/list1"/>
    <dgm:cxn modelId="{652265BF-FF68-457C-B1A3-F11CC3EF9557}" srcId="{1F3EB19B-75B4-4CA9-B167-1AC1DE2011D3}" destId="{8A6B722A-BB2C-4BDD-979D-AECAD77C0E11}" srcOrd="1" destOrd="0" parTransId="{E9FFEFDD-F289-42F1-ADDE-B26FE93DA6E2}" sibTransId="{968E3BEA-0D76-4174-A39C-C5E6A5348098}"/>
    <dgm:cxn modelId="{7C2101C7-7397-4B99-9DE9-7812E1C6E9C9}" srcId="{0840582C-78EB-4897-97E8-18E6C471F121}" destId="{36E9C077-8CD4-4B36-AA57-86E8B802227C}" srcOrd="1" destOrd="0" parTransId="{BD7389D3-C19D-413E-8F21-470ACFE6DEBF}" sibTransId="{91654859-A8AA-4BAD-A2A0-7AE4B4F00D75}"/>
    <dgm:cxn modelId="{A1DA1FC8-3A26-4E20-B73F-14B0C13FA4E8}" type="presOf" srcId="{36E9C077-8CD4-4B36-AA57-86E8B802227C}" destId="{CC388310-9664-4129-974E-9037958A8A97}" srcOrd="1" destOrd="0" presId="urn:microsoft.com/office/officeart/2005/8/layout/list1"/>
    <dgm:cxn modelId="{04B29ADD-D468-4E68-8214-BAD67B161F5E}" srcId="{1F3EB19B-75B4-4CA9-B167-1AC1DE2011D3}" destId="{B161E41D-CCBD-4A69-B66A-4218AD0A3935}" srcOrd="3" destOrd="0" parTransId="{24F8AE8C-5A37-4B7C-85E7-E01C1B6077FD}" sibTransId="{766373C9-31BC-49C9-914D-D5F44D5C7156}"/>
    <dgm:cxn modelId="{31A714DE-0CF0-41E9-889A-8CBD0AE791C7}" type="presOf" srcId="{58A36ADD-24B0-456E-ADA6-B2E5F78D2259}" destId="{6901F7F7-CB30-4B2B-BF73-26935443D2DA}" srcOrd="0" destOrd="0" presId="urn:microsoft.com/office/officeart/2005/8/layout/list1"/>
    <dgm:cxn modelId="{BC85B8DE-DEA5-433D-AA7B-6B8E6B733EF0}" srcId="{0840582C-78EB-4897-97E8-18E6C471F121}" destId="{1F3EB19B-75B4-4CA9-B167-1AC1DE2011D3}" srcOrd="2" destOrd="0" parTransId="{8E5E1F15-74EB-48B0-AB59-FE1083D8535B}" sibTransId="{44D55B98-2809-439E-8D51-F950B719ACC8}"/>
    <dgm:cxn modelId="{FF7C5DEC-A658-49F6-8317-858BB3499D4A}" type="presOf" srcId="{0840582C-78EB-4897-97E8-18E6C471F121}" destId="{E2667C57-6063-434D-9C33-D02A914F0E91}" srcOrd="0" destOrd="0" presId="urn:microsoft.com/office/officeart/2005/8/layout/list1"/>
    <dgm:cxn modelId="{2C83C10B-E0E8-4D22-ABB9-0668691810C2}" type="presParOf" srcId="{E2667C57-6063-434D-9C33-D02A914F0E91}" destId="{5F44A6A9-33FF-4E37-B5BB-5F6730E07991}" srcOrd="0" destOrd="0" presId="urn:microsoft.com/office/officeart/2005/8/layout/list1"/>
    <dgm:cxn modelId="{30FF6767-7A63-48E5-9471-566742AA7C07}" type="presParOf" srcId="{5F44A6A9-33FF-4E37-B5BB-5F6730E07991}" destId="{0E274E45-7833-4010-A8C0-DE62751B7F47}" srcOrd="0" destOrd="0" presId="urn:microsoft.com/office/officeart/2005/8/layout/list1"/>
    <dgm:cxn modelId="{7C7AD31F-C332-4913-B988-E1C7CC68DE52}" type="presParOf" srcId="{5F44A6A9-33FF-4E37-B5BB-5F6730E07991}" destId="{354BE68C-AC78-4BAC-8DAA-85453D70B693}" srcOrd="1" destOrd="0" presId="urn:microsoft.com/office/officeart/2005/8/layout/list1"/>
    <dgm:cxn modelId="{1A0AC3FF-23EF-4F28-B245-1730D423D963}" type="presParOf" srcId="{E2667C57-6063-434D-9C33-D02A914F0E91}" destId="{EB8AA24D-712C-4A4E-877B-53D3DCFEE158}" srcOrd="1" destOrd="0" presId="urn:microsoft.com/office/officeart/2005/8/layout/list1"/>
    <dgm:cxn modelId="{B64FCABC-10DA-4DDD-A847-DFE3A4023308}" type="presParOf" srcId="{E2667C57-6063-434D-9C33-D02A914F0E91}" destId="{C1939652-E023-43D3-9F72-AB23C3498035}" srcOrd="2" destOrd="0" presId="urn:microsoft.com/office/officeart/2005/8/layout/list1"/>
    <dgm:cxn modelId="{0A529405-F6AC-4E2A-A18E-3C12453BAF2F}" type="presParOf" srcId="{E2667C57-6063-434D-9C33-D02A914F0E91}" destId="{3A6DE93F-3C6F-42F6-9DEC-B76E76F9F0FE}" srcOrd="3" destOrd="0" presId="urn:microsoft.com/office/officeart/2005/8/layout/list1"/>
    <dgm:cxn modelId="{649391CD-A600-4DE0-9792-8862C2B3F38A}" type="presParOf" srcId="{E2667C57-6063-434D-9C33-D02A914F0E91}" destId="{D8905DBB-31F1-45A3-85B5-C2FFDAE62BCF}" srcOrd="4" destOrd="0" presId="urn:microsoft.com/office/officeart/2005/8/layout/list1"/>
    <dgm:cxn modelId="{6679B130-B050-405D-AC83-84EF5B39ED10}" type="presParOf" srcId="{D8905DBB-31F1-45A3-85B5-C2FFDAE62BCF}" destId="{803DEABC-81E8-4C59-9660-90A5D4DE3C20}" srcOrd="0" destOrd="0" presId="urn:microsoft.com/office/officeart/2005/8/layout/list1"/>
    <dgm:cxn modelId="{EA4BF423-C6FC-4A11-997F-33A4E2DAECD2}" type="presParOf" srcId="{D8905DBB-31F1-45A3-85B5-C2FFDAE62BCF}" destId="{CC388310-9664-4129-974E-9037958A8A97}" srcOrd="1" destOrd="0" presId="urn:microsoft.com/office/officeart/2005/8/layout/list1"/>
    <dgm:cxn modelId="{A87B5806-48F1-4E23-A979-CA8541D53074}" type="presParOf" srcId="{E2667C57-6063-434D-9C33-D02A914F0E91}" destId="{E09BFE0A-D5B7-4282-B588-3A61A15F8526}" srcOrd="5" destOrd="0" presId="urn:microsoft.com/office/officeart/2005/8/layout/list1"/>
    <dgm:cxn modelId="{D1B16F4C-6E99-496C-92D0-92108580799A}" type="presParOf" srcId="{E2667C57-6063-434D-9C33-D02A914F0E91}" destId="{202C394F-D458-439C-ADAC-380DB644C071}" srcOrd="6" destOrd="0" presId="urn:microsoft.com/office/officeart/2005/8/layout/list1"/>
    <dgm:cxn modelId="{04F5840E-CF3B-44A9-90CE-17B602CFD075}" type="presParOf" srcId="{E2667C57-6063-434D-9C33-D02A914F0E91}" destId="{13A0ACEC-4FC4-4196-B0B8-44E2310DE3AF}" srcOrd="7" destOrd="0" presId="urn:microsoft.com/office/officeart/2005/8/layout/list1"/>
    <dgm:cxn modelId="{91900D3B-696A-4806-B5D1-1F6F7DAF099E}" type="presParOf" srcId="{E2667C57-6063-434D-9C33-D02A914F0E91}" destId="{FF3B887C-2B5E-4C40-81C9-8F54952140BD}" srcOrd="8" destOrd="0" presId="urn:microsoft.com/office/officeart/2005/8/layout/list1"/>
    <dgm:cxn modelId="{F616D617-73DD-453E-B414-4B0D11560F7D}" type="presParOf" srcId="{FF3B887C-2B5E-4C40-81C9-8F54952140BD}" destId="{9CDB0037-DAEC-4E11-990A-AE4FAFC196C0}" srcOrd="0" destOrd="0" presId="urn:microsoft.com/office/officeart/2005/8/layout/list1"/>
    <dgm:cxn modelId="{6927EBE1-7317-482D-8C38-0F93F6FDFBDB}" type="presParOf" srcId="{FF3B887C-2B5E-4C40-81C9-8F54952140BD}" destId="{8B0A460E-EE32-46EF-8564-6B191EB55B3A}" srcOrd="1" destOrd="0" presId="urn:microsoft.com/office/officeart/2005/8/layout/list1"/>
    <dgm:cxn modelId="{62B382EE-3AAD-47E2-8E10-3A1D7B0A5FF9}" type="presParOf" srcId="{E2667C57-6063-434D-9C33-D02A914F0E91}" destId="{922A33CD-A15A-455B-B10F-8D9B323790B0}" srcOrd="9" destOrd="0" presId="urn:microsoft.com/office/officeart/2005/8/layout/list1"/>
    <dgm:cxn modelId="{95683F14-F0C5-4C88-9003-A4CCDA871A2B}" type="presParOf" srcId="{E2667C57-6063-434D-9C33-D02A914F0E91}" destId="{6901F7F7-CB30-4B2B-BF73-26935443D2D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40582C-78EB-4897-97E8-18E6C471F12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181F06A-9728-4E12-B654-3032FDBB9EE4}">
      <dgm:prSet phldrT="[Text]"/>
      <dgm:spPr/>
      <dgm:t>
        <a:bodyPr/>
        <a:lstStyle/>
        <a:p>
          <a:r>
            <a:rPr lang="en-US" b="1" dirty="0"/>
            <a:t>Pictogram</a:t>
          </a:r>
        </a:p>
      </dgm:t>
    </dgm:pt>
    <dgm:pt modelId="{99B29558-4B20-4017-9DD4-4EC352F3E31E}" type="parTrans" cxnId="{E43F9828-C011-43E9-8DD8-F006E5445794}">
      <dgm:prSet/>
      <dgm:spPr/>
      <dgm:t>
        <a:bodyPr/>
        <a:lstStyle/>
        <a:p>
          <a:endParaRPr lang="en-US"/>
        </a:p>
      </dgm:t>
    </dgm:pt>
    <dgm:pt modelId="{DB949F17-6883-44E6-B9D9-4C5B095E70E3}" type="sibTrans" cxnId="{E43F9828-C011-43E9-8DD8-F006E5445794}">
      <dgm:prSet/>
      <dgm:spPr/>
      <dgm:t>
        <a:bodyPr/>
        <a:lstStyle/>
        <a:p>
          <a:endParaRPr lang="en-US"/>
        </a:p>
      </dgm:t>
    </dgm:pt>
    <dgm:pt modelId="{36E9C077-8CD4-4B36-AA57-86E8B802227C}">
      <dgm:prSet phldrT="[Text]"/>
      <dgm:spPr/>
      <dgm:t>
        <a:bodyPr/>
        <a:lstStyle/>
        <a:p>
          <a:r>
            <a:rPr lang="en-US" b="1" dirty="0"/>
            <a:t>Description</a:t>
          </a:r>
        </a:p>
      </dgm:t>
    </dgm:pt>
    <dgm:pt modelId="{BD7389D3-C19D-413E-8F21-470ACFE6DEBF}" type="parTrans" cxnId="{7C2101C7-7397-4B99-9DE9-7812E1C6E9C9}">
      <dgm:prSet/>
      <dgm:spPr/>
      <dgm:t>
        <a:bodyPr/>
        <a:lstStyle/>
        <a:p>
          <a:endParaRPr lang="en-US"/>
        </a:p>
      </dgm:t>
    </dgm:pt>
    <dgm:pt modelId="{91654859-A8AA-4BAD-A2A0-7AE4B4F00D75}" type="sibTrans" cxnId="{7C2101C7-7397-4B99-9DE9-7812E1C6E9C9}">
      <dgm:prSet/>
      <dgm:spPr/>
      <dgm:t>
        <a:bodyPr/>
        <a:lstStyle/>
        <a:p>
          <a:endParaRPr lang="en-US"/>
        </a:p>
      </dgm:t>
    </dgm:pt>
    <dgm:pt modelId="{1F3EB19B-75B4-4CA9-B167-1AC1DE2011D3}">
      <dgm:prSet phldrT="[Text]"/>
      <dgm:spPr/>
      <dgm:t>
        <a:bodyPr/>
        <a:lstStyle/>
        <a:p>
          <a:r>
            <a:rPr lang="en-US" b="1" dirty="0"/>
            <a:t>Examples</a:t>
          </a:r>
        </a:p>
      </dgm:t>
    </dgm:pt>
    <dgm:pt modelId="{8E5E1F15-74EB-48B0-AB59-FE1083D8535B}" type="parTrans" cxnId="{BC85B8DE-DEA5-433D-AA7B-6B8E6B733EF0}">
      <dgm:prSet/>
      <dgm:spPr/>
      <dgm:t>
        <a:bodyPr/>
        <a:lstStyle/>
        <a:p>
          <a:endParaRPr lang="en-US"/>
        </a:p>
      </dgm:t>
    </dgm:pt>
    <dgm:pt modelId="{44D55B98-2809-439E-8D51-F950B719ACC8}" type="sibTrans" cxnId="{BC85B8DE-DEA5-433D-AA7B-6B8E6B733EF0}">
      <dgm:prSet/>
      <dgm:spPr/>
      <dgm:t>
        <a:bodyPr/>
        <a:lstStyle/>
        <a:p>
          <a:endParaRPr lang="en-US"/>
        </a:p>
      </dgm:t>
    </dgm:pt>
    <dgm:pt modelId="{936255BA-40E4-4332-BC85-24F55DE50CB5}">
      <dgm:prSet phldrT="[Text]"/>
      <dgm:spPr/>
      <dgm:t>
        <a:bodyPr/>
        <a:lstStyle/>
        <a:p>
          <a:r>
            <a:rPr lang="en-US" b="1" u="sng" dirty="0"/>
            <a:t>Flammable</a:t>
          </a:r>
          <a:r>
            <a:rPr lang="en-US" b="1" u="none" dirty="0"/>
            <a:t>:</a:t>
          </a:r>
          <a:r>
            <a:rPr lang="en-US" u="none" dirty="0"/>
            <a:t> Volatile</a:t>
          </a:r>
          <a:r>
            <a:rPr lang="en-US" dirty="0"/>
            <a:t> material that at a specific flashpoint will vaporize to form an ignitable mixture.</a:t>
          </a:r>
        </a:p>
      </dgm:t>
    </dgm:pt>
    <dgm:pt modelId="{C255821E-A4DE-4274-9E71-D9257E7F8E58}" type="parTrans" cxnId="{E580F14A-EC70-4D4E-AF95-AF14DFA4DA6C}">
      <dgm:prSet/>
      <dgm:spPr/>
      <dgm:t>
        <a:bodyPr/>
        <a:lstStyle/>
        <a:p>
          <a:endParaRPr lang="en-US"/>
        </a:p>
      </dgm:t>
    </dgm:pt>
    <dgm:pt modelId="{564BFF65-7205-4D92-984F-6A3FDEC3641F}" type="sibTrans" cxnId="{E580F14A-EC70-4D4E-AF95-AF14DFA4DA6C}">
      <dgm:prSet/>
      <dgm:spPr/>
      <dgm:t>
        <a:bodyPr/>
        <a:lstStyle/>
        <a:p>
          <a:endParaRPr lang="en-US"/>
        </a:p>
      </dgm:t>
    </dgm:pt>
    <dgm:pt modelId="{84A1E9E5-5FE6-4C27-86D3-CDF02B6FC037}">
      <dgm:prSet phldrT="[Text]"/>
      <dgm:spPr/>
      <dgm:t>
        <a:bodyPr/>
        <a:lstStyle/>
        <a:p>
          <a:r>
            <a:rPr lang="en-US" dirty="0"/>
            <a:t>Flame</a:t>
          </a:r>
        </a:p>
      </dgm:t>
    </dgm:pt>
    <dgm:pt modelId="{7BD2CB39-E391-45BE-B40C-A4E17283D478}" type="parTrans" cxnId="{29422BAB-FD65-451E-8490-A6DED133C7E4}">
      <dgm:prSet/>
      <dgm:spPr/>
      <dgm:t>
        <a:bodyPr/>
        <a:lstStyle/>
        <a:p>
          <a:endParaRPr lang="en-US"/>
        </a:p>
      </dgm:t>
    </dgm:pt>
    <dgm:pt modelId="{3A9B7DD9-85ED-48BD-9569-B06744AB6E65}" type="sibTrans" cxnId="{29422BAB-FD65-451E-8490-A6DED133C7E4}">
      <dgm:prSet/>
      <dgm:spPr/>
      <dgm:t>
        <a:bodyPr/>
        <a:lstStyle/>
        <a:p>
          <a:endParaRPr lang="en-US"/>
        </a:p>
      </dgm:t>
    </dgm:pt>
    <dgm:pt modelId="{58A36ADD-24B0-456E-ADA6-B2E5F78D2259}">
      <dgm:prSet phldrT="[Text]"/>
      <dgm:spPr/>
      <dgm:t>
        <a:bodyPr/>
        <a:lstStyle/>
        <a:p>
          <a:r>
            <a:rPr lang="en-US"/>
            <a:t>Fuels</a:t>
          </a:r>
          <a:endParaRPr lang="en-US" dirty="0"/>
        </a:p>
      </dgm:t>
    </dgm:pt>
    <dgm:pt modelId="{50F3305D-3E94-4381-BD2D-67A264978C1E}" type="parTrans" cxnId="{B8504200-57BF-4EB0-9D78-BF030E8636BA}">
      <dgm:prSet/>
      <dgm:spPr/>
      <dgm:t>
        <a:bodyPr/>
        <a:lstStyle/>
        <a:p>
          <a:endParaRPr lang="en-US"/>
        </a:p>
      </dgm:t>
    </dgm:pt>
    <dgm:pt modelId="{46A4958D-9E12-4AC5-BA85-019C1B6995F6}" type="sibTrans" cxnId="{B8504200-57BF-4EB0-9D78-BF030E8636BA}">
      <dgm:prSet/>
      <dgm:spPr/>
      <dgm:t>
        <a:bodyPr/>
        <a:lstStyle/>
        <a:p>
          <a:endParaRPr lang="en-US"/>
        </a:p>
      </dgm:t>
    </dgm:pt>
    <dgm:pt modelId="{161E61AF-8FB2-4DCC-91C4-07378CE58EE6}">
      <dgm:prSet/>
      <dgm:spPr/>
      <dgm:t>
        <a:bodyPr/>
        <a:lstStyle/>
        <a:p>
          <a:r>
            <a:rPr lang="en-US"/>
            <a:t>Lubricants</a:t>
          </a:r>
          <a:endParaRPr lang="en-US" dirty="0"/>
        </a:p>
      </dgm:t>
    </dgm:pt>
    <dgm:pt modelId="{59DE5CB6-C734-4708-B3C9-5EC2D96E4BB6}" type="parTrans" cxnId="{DDF78ABA-503A-4DB6-A209-9B97DFBECE04}">
      <dgm:prSet/>
      <dgm:spPr/>
      <dgm:t>
        <a:bodyPr/>
        <a:lstStyle/>
        <a:p>
          <a:endParaRPr lang="en-US"/>
        </a:p>
      </dgm:t>
    </dgm:pt>
    <dgm:pt modelId="{DFC01649-1346-484B-BF7B-A4BD0B29428F}" type="sibTrans" cxnId="{DDF78ABA-503A-4DB6-A209-9B97DFBECE04}">
      <dgm:prSet/>
      <dgm:spPr/>
      <dgm:t>
        <a:bodyPr/>
        <a:lstStyle/>
        <a:p>
          <a:endParaRPr lang="en-US"/>
        </a:p>
      </dgm:t>
    </dgm:pt>
    <dgm:pt modelId="{75BFE748-B2E5-4D1F-9B32-B75203FE19D1}">
      <dgm:prSet/>
      <dgm:spPr/>
      <dgm:t>
        <a:bodyPr/>
        <a:lstStyle/>
        <a:p>
          <a:r>
            <a:rPr lang="en-US" dirty="0"/>
            <a:t>Paint thinners, spray paints</a:t>
          </a:r>
        </a:p>
      </dgm:t>
    </dgm:pt>
    <dgm:pt modelId="{771D4916-CB17-4B06-99EE-ACB844B73DEF}" type="parTrans" cxnId="{8A00E982-F571-4369-8DBE-A997FBEB6D92}">
      <dgm:prSet/>
      <dgm:spPr/>
      <dgm:t>
        <a:bodyPr/>
        <a:lstStyle/>
        <a:p>
          <a:endParaRPr lang="en-US"/>
        </a:p>
      </dgm:t>
    </dgm:pt>
    <dgm:pt modelId="{A91EBDF6-AEBC-42B1-ACF7-171534DDB268}" type="sibTrans" cxnId="{8A00E982-F571-4369-8DBE-A997FBEB6D92}">
      <dgm:prSet/>
      <dgm:spPr/>
      <dgm:t>
        <a:bodyPr/>
        <a:lstStyle/>
        <a:p>
          <a:endParaRPr lang="en-US"/>
        </a:p>
      </dgm:t>
    </dgm:pt>
    <dgm:pt modelId="{09A5F1BD-4255-4697-B446-165281D08A6A}">
      <dgm:prSet/>
      <dgm:spPr/>
      <dgm:t>
        <a:bodyPr/>
        <a:lstStyle/>
        <a:p>
          <a:r>
            <a:rPr lang="en-US"/>
            <a:t>Hair spray</a:t>
          </a:r>
          <a:endParaRPr lang="en-US" dirty="0"/>
        </a:p>
      </dgm:t>
    </dgm:pt>
    <dgm:pt modelId="{0282C80D-25BD-40D4-B73F-B7E8531C39CD}" type="parTrans" cxnId="{E74BEEA1-EACC-4824-91CB-1B3AD7E80BC8}">
      <dgm:prSet/>
      <dgm:spPr/>
      <dgm:t>
        <a:bodyPr/>
        <a:lstStyle/>
        <a:p>
          <a:endParaRPr lang="en-US"/>
        </a:p>
      </dgm:t>
    </dgm:pt>
    <dgm:pt modelId="{9EA90E13-9D70-4D60-B37F-116C23848E45}" type="sibTrans" cxnId="{E74BEEA1-EACC-4824-91CB-1B3AD7E80BC8}">
      <dgm:prSet/>
      <dgm:spPr/>
      <dgm:t>
        <a:bodyPr/>
        <a:lstStyle/>
        <a:p>
          <a:endParaRPr lang="en-US"/>
        </a:p>
      </dgm:t>
    </dgm:pt>
    <dgm:pt modelId="{489019F3-E338-463F-9459-118153BC8C8A}">
      <dgm:prSet/>
      <dgm:spPr/>
      <dgm:t>
        <a:bodyPr/>
        <a:lstStyle/>
        <a:p>
          <a:r>
            <a:rPr lang="en-US"/>
            <a:t>Shoe polish</a:t>
          </a:r>
          <a:endParaRPr lang="en-US" dirty="0"/>
        </a:p>
      </dgm:t>
    </dgm:pt>
    <dgm:pt modelId="{E366D7A0-19A1-4E78-9DCB-84B9AAD571F0}" type="parTrans" cxnId="{6A7FF9ED-A416-467D-A4E0-C442AEBEFD55}">
      <dgm:prSet/>
      <dgm:spPr/>
      <dgm:t>
        <a:bodyPr/>
        <a:lstStyle/>
        <a:p>
          <a:endParaRPr lang="en-US"/>
        </a:p>
      </dgm:t>
    </dgm:pt>
    <dgm:pt modelId="{13AA992A-2B32-4E90-A4FD-87CFDA173249}" type="sibTrans" cxnId="{6A7FF9ED-A416-467D-A4E0-C442AEBEFD55}">
      <dgm:prSet/>
      <dgm:spPr/>
      <dgm:t>
        <a:bodyPr/>
        <a:lstStyle/>
        <a:p>
          <a:endParaRPr lang="en-US"/>
        </a:p>
      </dgm:t>
    </dgm:pt>
    <dgm:pt modelId="{E2667C57-6063-434D-9C33-D02A914F0E91}" type="pres">
      <dgm:prSet presAssocID="{0840582C-78EB-4897-97E8-18E6C471F121}" presName="linear" presStyleCnt="0">
        <dgm:presLayoutVars>
          <dgm:dir/>
          <dgm:animLvl val="lvl"/>
          <dgm:resizeHandles val="exact"/>
        </dgm:presLayoutVars>
      </dgm:prSet>
      <dgm:spPr/>
    </dgm:pt>
    <dgm:pt modelId="{5F44A6A9-33FF-4E37-B5BB-5F6730E07991}" type="pres">
      <dgm:prSet presAssocID="{2181F06A-9728-4E12-B654-3032FDBB9EE4}" presName="parentLin" presStyleCnt="0"/>
      <dgm:spPr/>
    </dgm:pt>
    <dgm:pt modelId="{0E274E45-7833-4010-A8C0-DE62751B7F47}" type="pres">
      <dgm:prSet presAssocID="{2181F06A-9728-4E12-B654-3032FDBB9EE4}" presName="parentLeftMargin" presStyleLbl="node1" presStyleIdx="0" presStyleCnt="3"/>
      <dgm:spPr/>
    </dgm:pt>
    <dgm:pt modelId="{354BE68C-AC78-4BAC-8DAA-85453D70B693}" type="pres">
      <dgm:prSet presAssocID="{2181F06A-9728-4E12-B654-3032FDBB9EE4}" presName="parentText" presStyleLbl="node1" presStyleIdx="0" presStyleCnt="3">
        <dgm:presLayoutVars>
          <dgm:chMax val="0"/>
          <dgm:bulletEnabled val="1"/>
        </dgm:presLayoutVars>
      </dgm:prSet>
      <dgm:spPr/>
    </dgm:pt>
    <dgm:pt modelId="{EB8AA24D-712C-4A4E-877B-53D3DCFEE158}" type="pres">
      <dgm:prSet presAssocID="{2181F06A-9728-4E12-B654-3032FDBB9EE4}" presName="negativeSpace" presStyleCnt="0"/>
      <dgm:spPr/>
    </dgm:pt>
    <dgm:pt modelId="{C1939652-E023-43D3-9F72-AB23C3498035}" type="pres">
      <dgm:prSet presAssocID="{2181F06A-9728-4E12-B654-3032FDBB9EE4}" presName="childText" presStyleLbl="conFgAcc1" presStyleIdx="0" presStyleCnt="3">
        <dgm:presLayoutVars>
          <dgm:bulletEnabled val="1"/>
        </dgm:presLayoutVars>
      </dgm:prSet>
      <dgm:spPr/>
    </dgm:pt>
    <dgm:pt modelId="{3A6DE93F-3C6F-42F6-9DEC-B76E76F9F0FE}" type="pres">
      <dgm:prSet presAssocID="{DB949F17-6883-44E6-B9D9-4C5B095E70E3}" presName="spaceBetweenRectangles" presStyleCnt="0"/>
      <dgm:spPr/>
    </dgm:pt>
    <dgm:pt modelId="{D8905DBB-31F1-45A3-85B5-C2FFDAE62BCF}" type="pres">
      <dgm:prSet presAssocID="{36E9C077-8CD4-4B36-AA57-86E8B802227C}" presName="parentLin" presStyleCnt="0"/>
      <dgm:spPr/>
    </dgm:pt>
    <dgm:pt modelId="{803DEABC-81E8-4C59-9660-90A5D4DE3C20}" type="pres">
      <dgm:prSet presAssocID="{36E9C077-8CD4-4B36-AA57-86E8B802227C}" presName="parentLeftMargin" presStyleLbl="node1" presStyleIdx="0" presStyleCnt="3"/>
      <dgm:spPr/>
    </dgm:pt>
    <dgm:pt modelId="{CC388310-9664-4129-974E-9037958A8A97}" type="pres">
      <dgm:prSet presAssocID="{36E9C077-8CD4-4B36-AA57-86E8B802227C}" presName="parentText" presStyleLbl="node1" presStyleIdx="1" presStyleCnt="3">
        <dgm:presLayoutVars>
          <dgm:chMax val="0"/>
          <dgm:bulletEnabled val="1"/>
        </dgm:presLayoutVars>
      </dgm:prSet>
      <dgm:spPr/>
    </dgm:pt>
    <dgm:pt modelId="{E09BFE0A-D5B7-4282-B588-3A61A15F8526}" type="pres">
      <dgm:prSet presAssocID="{36E9C077-8CD4-4B36-AA57-86E8B802227C}" presName="negativeSpace" presStyleCnt="0"/>
      <dgm:spPr/>
    </dgm:pt>
    <dgm:pt modelId="{202C394F-D458-439C-ADAC-380DB644C071}" type="pres">
      <dgm:prSet presAssocID="{36E9C077-8CD4-4B36-AA57-86E8B802227C}" presName="childText" presStyleLbl="conFgAcc1" presStyleIdx="1" presStyleCnt="3">
        <dgm:presLayoutVars>
          <dgm:bulletEnabled val="1"/>
        </dgm:presLayoutVars>
      </dgm:prSet>
      <dgm:spPr/>
    </dgm:pt>
    <dgm:pt modelId="{13A0ACEC-4FC4-4196-B0B8-44E2310DE3AF}" type="pres">
      <dgm:prSet presAssocID="{91654859-A8AA-4BAD-A2A0-7AE4B4F00D75}" presName="spaceBetweenRectangles" presStyleCnt="0"/>
      <dgm:spPr/>
    </dgm:pt>
    <dgm:pt modelId="{FF3B887C-2B5E-4C40-81C9-8F54952140BD}" type="pres">
      <dgm:prSet presAssocID="{1F3EB19B-75B4-4CA9-B167-1AC1DE2011D3}" presName="parentLin" presStyleCnt="0"/>
      <dgm:spPr/>
    </dgm:pt>
    <dgm:pt modelId="{9CDB0037-DAEC-4E11-990A-AE4FAFC196C0}" type="pres">
      <dgm:prSet presAssocID="{1F3EB19B-75B4-4CA9-B167-1AC1DE2011D3}" presName="parentLeftMargin" presStyleLbl="node1" presStyleIdx="1" presStyleCnt="3"/>
      <dgm:spPr/>
    </dgm:pt>
    <dgm:pt modelId="{8B0A460E-EE32-46EF-8564-6B191EB55B3A}" type="pres">
      <dgm:prSet presAssocID="{1F3EB19B-75B4-4CA9-B167-1AC1DE2011D3}" presName="parentText" presStyleLbl="node1" presStyleIdx="2" presStyleCnt="3">
        <dgm:presLayoutVars>
          <dgm:chMax val="0"/>
          <dgm:bulletEnabled val="1"/>
        </dgm:presLayoutVars>
      </dgm:prSet>
      <dgm:spPr/>
    </dgm:pt>
    <dgm:pt modelId="{922A33CD-A15A-455B-B10F-8D9B323790B0}" type="pres">
      <dgm:prSet presAssocID="{1F3EB19B-75B4-4CA9-B167-1AC1DE2011D3}" presName="negativeSpace" presStyleCnt="0"/>
      <dgm:spPr/>
    </dgm:pt>
    <dgm:pt modelId="{6901F7F7-CB30-4B2B-BF73-26935443D2DA}" type="pres">
      <dgm:prSet presAssocID="{1F3EB19B-75B4-4CA9-B167-1AC1DE2011D3}" presName="childText" presStyleLbl="conFgAcc1" presStyleIdx="2" presStyleCnt="3">
        <dgm:presLayoutVars>
          <dgm:bulletEnabled val="1"/>
        </dgm:presLayoutVars>
      </dgm:prSet>
      <dgm:spPr/>
    </dgm:pt>
  </dgm:ptLst>
  <dgm:cxnLst>
    <dgm:cxn modelId="{B8504200-57BF-4EB0-9D78-BF030E8636BA}" srcId="{1F3EB19B-75B4-4CA9-B167-1AC1DE2011D3}" destId="{58A36ADD-24B0-456E-ADA6-B2E5F78D2259}" srcOrd="0" destOrd="0" parTransId="{50F3305D-3E94-4381-BD2D-67A264978C1E}" sibTransId="{46A4958D-9E12-4AC5-BA85-019C1B6995F6}"/>
    <dgm:cxn modelId="{17652D0B-53F4-4D41-AB7F-876708689EC4}" type="presOf" srcId="{58A36ADD-24B0-456E-ADA6-B2E5F78D2259}" destId="{6901F7F7-CB30-4B2B-BF73-26935443D2DA}" srcOrd="0" destOrd="0" presId="urn:microsoft.com/office/officeart/2005/8/layout/list1"/>
    <dgm:cxn modelId="{ED62E00C-9FD6-447F-A009-3983D8B46517}" type="presOf" srcId="{75BFE748-B2E5-4D1F-9B32-B75203FE19D1}" destId="{6901F7F7-CB30-4B2B-BF73-26935443D2DA}" srcOrd="0" destOrd="2" presId="urn:microsoft.com/office/officeart/2005/8/layout/list1"/>
    <dgm:cxn modelId="{C0038C10-CF1F-48D7-AD43-5E5BC533EF47}" type="presOf" srcId="{1F3EB19B-75B4-4CA9-B167-1AC1DE2011D3}" destId="{9CDB0037-DAEC-4E11-990A-AE4FAFC196C0}" srcOrd="0" destOrd="0" presId="urn:microsoft.com/office/officeart/2005/8/layout/list1"/>
    <dgm:cxn modelId="{29745E14-ABD6-418B-8B8D-6EE7F92494CF}" type="presOf" srcId="{1F3EB19B-75B4-4CA9-B167-1AC1DE2011D3}" destId="{8B0A460E-EE32-46EF-8564-6B191EB55B3A}" srcOrd="1" destOrd="0" presId="urn:microsoft.com/office/officeart/2005/8/layout/list1"/>
    <dgm:cxn modelId="{E43F9828-C011-43E9-8DD8-F006E5445794}" srcId="{0840582C-78EB-4897-97E8-18E6C471F121}" destId="{2181F06A-9728-4E12-B654-3032FDBB9EE4}" srcOrd="0" destOrd="0" parTransId="{99B29558-4B20-4017-9DD4-4EC352F3E31E}" sibTransId="{DB949F17-6883-44E6-B9D9-4C5B095E70E3}"/>
    <dgm:cxn modelId="{E580F14A-EC70-4D4E-AF95-AF14DFA4DA6C}" srcId="{36E9C077-8CD4-4B36-AA57-86E8B802227C}" destId="{936255BA-40E4-4332-BC85-24F55DE50CB5}" srcOrd="0" destOrd="0" parTransId="{C255821E-A4DE-4274-9E71-D9257E7F8E58}" sibTransId="{564BFF65-7205-4D92-984F-6A3FDEC3641F}"/>
    <dgm:cxn modelId="{54F97172-5631-4A58-96EE-06DFFE371D09}" type="presOf" srcId="{2181F06A-9728-4E12-B654-3032FDBB9EE4}" destId="{0E274E45-7833-4010-A8C0-DE62751B7F47}" srcOrd="0" destOrd="0" presId="urn:microsoft.com/office/officeart/2005/8/layout/list1"/>
    <dgm:cxn modelId="{45C3DE7B-7B83-4E80-AC3D-1A488BE3592C}" type="presOf" srcId="{36E9C077-8CD4-4B36-AA57-86E8B802227C}" destId="{CC388310-9664-4129-974E-9037958A8A97}" srcOrd="1" destOrd="0" presId="urn:microsoft.com/office/officeart/2005/8/layout/list1"/>
    <dgm:cxn modelId="{8A00E982-F571-4369-8DBE-A997FBEB6D92}" srcId="{1F3EB19B-75B4-4CA9-B167-1AC1DE2011D3}" destId="{75BFE748-B2E5-4D1F-9B32-B75203FE19D1}" srcOrd="2" destOrd="0" parTransId="{771D4916-CB17-4B06-99EE-ACB844B73DEF}" sibTransId="{A91EBDF6-AEBC-42B1-ACF7-171534DDB268}"/>
    <dgm:cxn modelId="{0497C085-0798-4B97-9324-8838EC460CD5}" type="presOf" srcId="{36E9C077-8CD4-4B36-AA57-86E8B802227C}" destId="{803DEABC-81E8-4C59-9660-90A5D4DE3C20}" srcOrd="0" destOrd="0" presId="urn:microsoft.com/office/officeart/2005/8/layout/list1"/>
    <dgm:cxn modelId="{EC633186-7FD5-4BF1-BCD2-220A641255B4}" type="presOf" srcId="{09A5F1BD-4255-4697-B446-165281D08A6A}" destId="{6901F7F7-CB30-4B2B-BF73-26935443D2DA}" srcOrd="0" destOrd="3" presId="urn:microsoft.com/office/officeart/2005/8/layout/list1"/>
    <dgm:cxn modelId="{E74BEEA1-EACC-4824-91CB-1B3AD7E80BC8}" srcId="{1F3EB19B-75B4-4CA9-B167-1AC1DE2011D3}" destId="{09A5F1BD-4255-4697-B446-165281D08A6A}" srcOrd="3" destOrd="0" parTransId="{0282C80D-25BD-40D4-B73F-B7E8531C39CD}" sibTransId="{9EA90E13-9D70-4D60-B37F-116C23848E45}"/>
    <dgm:cxn modelId="{29422BAB-FD65-451E-8490-A6DED133C7E4}" srcId="{2181F06A-9728-4E12-B654-3032FDBB9EE4}" destId="{84A1E9E5-5FE6-4C27-86D3-CDF02B6FC037}" srcOrd="0" destOrd="0" parTransId="{7BD2CB39-E391-45BE-B40C-A4E17283D478}" sibTransId="{3A9B7DD9-85ED-48BD-9569-B06744AB6E65}"/>
    <dgm:cxn modelId="{780E5FB8-B9F7-4FAD-8A96-5C07F2578838}" type="presOf" srcId="{161E61AF-8FB2-4DCC-91C4-07378CE58EE6}" destId="{6901F7F7-CB30-4B2B-BF73-26935443D2DA}" srcOrd="0" destOrd="1" presId="urn:microsoft.com/office/officeart/2005/8/layout/list1"/>
    <dgm:cxn modelId="{DDF78ABA-503A-4DB6-A209-9B97DFBECE04}" srcId="{1F3EB19B-75B4-4CA9-B167-1AC1DE2011D3}" destId="{161E61AF-8FB2-4DCC-91C4-07378CE58EE6}" srcOrd="1" destOrd="0" parTransId="{59DE5CB6-C734-4708-B3C9-5EC2D96E4BB6}" sibTransId="{DFC01649-1346-484B-BF7B-A4BD0B29428F}"/>
    <dgm:cxn modelId="{7C2101C7-7397-4B99-9DE9-7812E1C6E9C9}" srcId="{0840582C-78EB-4897-97E8-18E6C471F121}" destId="{36E9C077-8CD4-4B36-AA57-86E8B802227C}" srcOrd="1" destOrd="0" parTransId="{BD7389D3-C19D-413E-8F21-470ACFE6DEBF}" sibTransId="{91654859-A8AA-4BAD-A2A0-7AE4B4F00D75}"/>
    <dgm:cxn modelId="{CE5B41C9-623B-468B-B49E-3124A9E0383C}" type="presOf" srcId="{2181F06A-9728-4E12-B654-3032FDBB9EE4}" destId="{354BE68C-AC78-4BAC-8DAA-85453D70B693}" srcOrd="1" destOrd="0" presId="urn:microsoft.com/office/officeart/2005/8/layout/list1"/>
    <dgm:cxn modelId="{611220DD-D0A3-411E-8B58-8F5881B6C554}" type="presOf" srcId="{84A1E9E5-5FE6-4C27-86D3-CDF02B6FC037}" destId="{C1939652-E023-43D3-9F72-AB23C3498035}" srcOrd="0" destOrd="0" presId="urn:microsoft.com/office/officeart/2005/8/layout/list1"/>
    <dgm:cxn modelId="{BC85B8DE-DEA5-433D-AA7B-6B8E6B733EF0}" srcId="{0840582C-78EB-4897-97E8-18E6C471F121}" destId="{1F3EB19B-75B4-4CA9-B167-1AC1DE2011D3}" srcOrd="2" destOrd="0" parTransId="{8E5E1F15-74EB-48B0-AB59-FE1083D8535B}" sibTransId="{44D55B98-2809-439E-8D51-F950B719ACC8}"/>
    <dgm:cxn modelId="{7C1C2FE6-81E6-43AD-B501-AD7F07289980}" type="presOf" srcId="{489019F3-E338-463F-9459-118153BC8C8A}" destId="{6901F7F7-CB30-4B2B-BF73-26935443D2DA}" srcOrd="0" destOrd="4" presId="urn:microsoft.com/office/officeart/2005/8/layout/list1"/>
    <dgm:cxn modelId="{80A01EEC-CE05-4561-B344-6F2865735B4E}" type="presOf" srcId="{936255BA-40E4-4332-BC85-24F55DE50CB5}" destId="{202C394F-D458-439C-ADAC-380DB644C071}" srcOrd="0" destOrd="0" presId="urn:microsoft.com/office/officeart/2005/8/layout/list1"/>
    <dgm:cxn modelId="{6A7FF9ED-A416-467D-A4E0-C442AEBEFD55}" srcId="{1F3EB19B-75B4-4CA9-B167-1AC1DE2011D3}" destId="{489019F3-E338-463F-9459-118153BC8C8A}" srcOrd="4" destOrd="0" parTransId="{E366D7A0-19A1-4E78-9DCB-84B9AAD571F0}" sibTransId="{13AA992A-2B32-4E90-A4FD-87CFDA173249}"/>
    <dgm:cxn modelId="{1C081EF5-2BC2-4641-8732-804FE11D55F8}" type="presOf" srcId="{0840582C-78EB-4897-97E8-18E6C471F121}" destId="{E2667C57-6063-434D-9C33-D02A914F0E91}" srcOrd="0" destOrd="0" presId="urn:microsoft.com/office/officeart/2005/8/layout/list1"/>
    <dgm:cxn modelId="{0A4456FA-83EF-47BF-B9E4-1B6DD9D8BD0D}" type="presParOf" srcId="{E2667C57-6063-434D-9C33-D02A914F0E91}" destId="{5F44A6A9-33FF-4E37-B5BB-5F6730E07991}" srcOrd="0" destOrd="0" presId="urn:microsoft.com/office/officeart/2005/8/layout/list1"/>
    <dgm:cxn modelId="{775051ED-73EF-4951-A8A8-5B5A3745D819}" type="presParOf" srcId="{5F44A6A9-33FF-4E37-B5BB-5F6730E07991}" destId="{0E274E45-7833-4010-A8C0-DE62751B7F47}" srcOrd="0" destOrd="0" presId="urn:microsoft.com/office/officeart/2005/8/layout/list1"/>
    <dgm:cxn modelId="{0CC84547-A246-4CDC-A751-D0F0DC8609B6}" type="presParOf" srcId="{5F44A6A9-33FF-4E37-B5BB-5F6730E07991}" destId="{354BE68C-AC78-4BAC-8DAA-85453D70B693}" srcOrd="1" destOrd="0" presId="urn:microsoft.com/office/officeart/2005/8/layout/list1"/>
    <dgm:cxn modelId="{F55D03E7-04BC-4183-832E-F75C1983E5E9}" type="presParOf" srcId="{E2667C57-6063-434D-9C33-D02A914F0E91}" destId="{EB8AA24D-712C-4A4E-877B-53D3DCFEE158}" srcOrd="1" destOrd="0" presId="urn:microsoft.com/office/officeart/2005/8/layout/list1"/>
    <dgm:cxn modelId="{0C139DBB-7289-4BA0-8F0A-78DF8F049430}" type="presParOf" srcId="{E2667C57-6063-434D-9C33-D02A914F0E91}" destId="{C1939652-E023-43D3-9F72-AB23C3498035}" srcOrd="2" destOrd="0" presId="urn:microsoft.com/office/officeart/2005/8/layout/list1"/>
    <dgm:cxn modelId="{E33ED1DF-586A-4261-A7C4-9A285A858E04}" type="presParOf" srcId="{E2667C57-6063-434D-9C33-D02A914F0E91}" destId="{3A6DE93F-3C6F-42F6-9DEC-B76E76F9F0FE}" srcOrd="3" destOrd="0" presId="urn:microsoft.com/office/officeart/2005/8/layout/list1"/>
    <dgm:cxn modelId="{7D6FFD5C-1C0C-439D-A2E7-1D727DAB1E89}" type="presParOf" srcId="{E2667C57-6063-434D-9C33-D02A914F0E91}" destId="{D8905DBB-31F1-45A3-85B5-C2FFDAE62BCF}" srcOrd="4" destOrd="0" presId="urn:microsoft.com/office/officeart/2005/8/layout/list1"/>
    <dgm:cxn modelId="{92EA40D6-4A8E-4766-90C3-47DE27A32D0D}" type="presParOf" srcId="{D8905DBB-31F1-45A3-85B5-C2FFDAE62BCF}" destId="{803DEABC-81E8-4C59-9660-90A5D4DE3C20}" srcOrd="0" destOrd="0" presId="urn:microsoft.com/office/officeart/2005/8/layout/list1"/>
    <dgm:cxn modelId="{0907D320-DC43-44E5-ACF9-4561A6BB6FF4}" type="presParOf" srcId="{D8905DBB-31F1-45A3-85B5-C2FFDAE62BCF}" destId="{CC388310-9664-4129-974E-9037958A8A97}" srcOrd="1" destOrd="0" presId="urn:microsoft.com/office/officeart/2005/8/layout/list1"/>
    <dgm:cxn modelId="{B8DD683C-72E0-49AA-942E-3FA46E6146F4}" type="presParOf" srcId="{E2667C57-6063-434D-9C33-D02A914F0E91}" destId="{E09BFE0A-D5B7-4282-B588-3A61A15F8526}" srcOrd="5" destOrd="0" presId="urn:microsoft.com/office/officeart/2005/8/layout/list1"/>
    <dgm:cxn modelId="{E89750AC-7DE7-4E19-8734-69D8ADE862DC}" type="presParOf" srcId="{E2667C57-6063-434D-9C33-D02A914F0E91}" destId="{202C394F-D458-439C-ADAC-380DB644C071}" srcOrd="6" destOrd="0" presId="urn:microsoft.com/office/officeart/2005/8/layout/list1"/>
    <dgm:cxn modelId="{F9DF5EA6-B933-4E72-AB52-284A9FDBF6CD}" type="presParOf" srcId="{E2667C57-6063-434D-9C33-D02A914F0E91}" destId="{13A0ACEC-4FC4-4196-B0B8-44E2310DE3AF}" srcOrd="7" destOrd="0" presId="urn:microsoft.com/office/officeart/2005/8/layout/list1"/>
    <dgm:cxn modelId="{AEF93261-7E67-4461-978A-8AE294F5FC72}" type="presParOf" srcId="{E2667C57-6063-434D-9C33-D02A914F0E91}" destId="{FF3B887C-2B5E-4C40-81C9-8F54952140BD}" srcOrd="8" destOrd="0" presId="urn:microsoft.com/office/officeart/2005/8/layout/list1"/>
    <dgm:cxn modelId="{69FBE82A-0CA5-4DA3-A17E-6371873918CE}" type="presParOf" srcId="{FF3B887C-2B5E-4C40-81C9-8F54952140BD}" destId="{9CDB0037-DAEC-4E11-990A-AE4FAFC196C0}" srcOrd="0" destOrd="0" presId="urn:microsoft.com/office/officeart/2005/8/layout/list1"/>
    <dgm:cxn modelId="{58810862-2840-4B39-935F-7DF7A55A6EFB}" type="presParOf" srcId="{FF3B887C-2B5E-4C40-81C9-8F54952140BD}" destId="{8B0A460E-EE32-46EF-8564-6B191EB55B3A}" srcOrd="1" destOrd="0" presId="urn:microsoft.com/office/officeart/2005/8/layout/list1"/>
    <dgm:cxn modelId="{D17B5A7C-909A-4C20-A03D-8061547D488C}" type="presParOf" srcId="{E2667C57-6063-434D-9C33-D02A914F0E91}" destId="{922A33CD-A15A-455B-B10F-8D9B323790B0}" srcOrd="9" destOrd="0" presId="urn:microsoft.com/office/officeart/2005/8/layout/list1"/>
    <dgm:cxn modelId="{F6E145F6-236E-419C-BA8D-13C845603DA2}" type="presParOf" srcId="{E2667C57-6063-434D-9C33-D02A914F0E91}" destId="{6901F7F7-CB30-4B2B-BF73-26935443D2D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40582C-78EB-4897-97E8-18E6C471F12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181F06A-9728-4E12-B654-3032FDBB9EE4}">
      <dgm:prSet phldrT="[Text]" custT="1"/>
      <dgm:spPr/>
      <dgm:t>
        <a:bodyPr/>
        <a:lstStyle/>
        <a:p>
          <a:r>
            <a:rPr lang="en-US" sz="2400" b="1" dirty="0"/>
            <a:t>Pictogram</a:t>
          </a:r>
        </a:p>
      </dgm:t>
    </dgm:pt>
    <dgm:pt modelId="{99B29558-4B20-4017-9DD4-4EC352F3E31E}" type="parTrans" cxnId="{E43F9828-C011-43E9-8DD8-F006E5445794}">
      <dgm:prSet/>
      <dgm:spPr/>
      <dgm:t>
        <a:bodyPr/>
        <a:lstStyle/>
        <a:p>
          <a:endParaRPr lang="en-US"/>
        </a:p>
      </dgm:t>
    </dgm:pt>
    <dgm:pt modelId="{DB949F17-6883-44E6-B9D9-4C5B095E70E3}" type="sibTrans" cxnId="{E43F9828-C011-43E9-8DD8-F006E5445794}">
      <dgm:prSet/>
      <dgm:spPr/>
      <dgm:t>
        <a:bodyPr/>
        <a:lstStyle/>
        <a:p>
          <a:endParaRPr lang="en-US"/>
        </a:p>
      </dgm:t>
    </dgm:pt>
    <dgm:pt modelId="{36E9C077-8CD4-4B36-AA57-86E8B802227C}">
      <dgm:prSet phldrT="[Text]" custT="1"/>
      <dgm:spPr/>
      <dgm:t>
        <a:bodyPr/>
        <a:lstStyle/>
        <a:p>
          <a:r>
            <a:rPr lang="en-US" sz="2400" b="1" dirty="0"/>
            <a:t>Description</a:t>
          </a:r>
        </a:p>
      </dgm:t>
    </dgm:pt>
    <dgm:pt modelId="{BD7389D3-C19D-413E-8F21-470ACFE6DEBF}" type="parTrans" cxnId="{7C2101C7-7397-4B99-9DE9-7812E1C6E9C9}">
      <dgm:prSet/>
      <dgm:spPr/>
      <dgm:t>
        <a:bodyPr/>
        <a:lstStyle/>
        <a:p>
          <a:endParaRPr lang="en-US"/>
        </a:p>
      </dgm:t>
    </dgm:pt>
    <dgm:pt modelId="{91654859-A8AA-4BAD-A2A0-7AE4B4F00D75}" type="sibTrans" cxnId="{7C2101C7-7397-4B99-9DE9-7812E1C6E9C9}">
      <dgm:prSet/>
      <dgm:spPr/>
      <dgm:t>
        <a:bodyPr/>
        <a:lstStyle/>
        <a:p>
          <a:endParaRPr lang="en-US"/>
        </a:p>
      </dgm:t>
    </dgm:pt>
    <dgm:pt modelId="{1F3EB19B-75B4-4CA9-B167-1AC1DE2011D3}">
      <dgm:prSet phldrT="[Text]" custT="1"/>
      <dgm:spPr/>
      <dgm:t>
        <a:bodyPr/>
        <a:lstStyle/>
        <a:p>
          <a:r>
            <a:rPr lang="en-US" sz="1800" b="1" dirty="0"/>
            <a:t>Examples</a:t>
          </a:r>
        </a:p>
      </dgm:t>
    </dgm:pt>
    <dgm:pt modelId="{8E5E1F15-74EB-48B0-AB59-FE1083D8535B}" type="parTrans" cxnId="{BC85B8DE-DEA5-433D-AA7B-6B8E6B733EF0}">
      <dgm:prSet/>
      <dgm:spPr/>
      <dgm:t>
        <a:bodyPr/>
        <a:lstStyle/>
        <a:p>
          <a:endParaRPr lang="en-US"/>
        </a:p>
      </dgm:t>
    </dgm:pt>
    <dgm:pt modelId="{44D55B98-2809-439E-8D51-F950B719ACC8}" type="sibTrans" cxnId="{BC85B8DE-DEA5-433D-AA7B-6B8E6B733EF0}">
      <dgm:prSet/>
      <dgm:spPr/>
      <dgm:t>
        <a:bodyPr/>
        <a:lstStyle/>
        <a:p>
          <a:endParaRPr lang="en-US"/>
        </a:p>
      </dgm:t>
    </dgm:pt>
    <dgm:pt modelId="{936255BA-40E4-4332-BC85-24F55DE50CB5}">
      <dgm:prSet phldrT="[Text]"/>
      <dgm:spPr/>
      <dgm:t>
        <a:bodyPr/>
        <a:lstStyle/>
        <a:p>
          <a:r>
            <a:rPr lang="en-US" b="1" u="sng" dirty="0"/>
            <a:t>Harmful Health Effects: </a:t>
          </a:r>
          <a:r>
            <a:rPr lang="en-US" dirty="0"/>
            <a:t>Harmful effects due to chemical exposure that generally result in temporary, yet serious, adverse health effects (irritation to skin, eyes, difficulty breathing)</a:t>
          </a:r>
          <a:endParaRPr lang="en-US" b="1" u="sng" dirty="0"/>
        </a:p>
      </dgm:t>
    </dgm:pt>
    <dgm:pt modelId="{C255821E-A4DE-4274-9E71-D9257E7F8E58}" type="parTrans" cxnId="{E580F14A-EC70-4D4E-AF95-AF14DFA4DA6C}">
      <dgm:prSet/>
      <dgm:spPr/>
      <dgm:t>
        <a:bodyPr/>
        <a:lstStyle/>
        <a:p>
          <a:endParaRPr lang="en-US"/>
        </a:p>
      </dgm:t>
    </dgm:pt>
    <dgm:pt modelId="{564BFF65-7205-4D92-984F-6A3FDEC3641F}" type="sibTrans" cxnId="{E580F14A-EC70-4D4E-AF95-AF14DFA4DA6C}">
      <dgm:prSet/>
      <dgm:spPr/>
      <dgm:t>
        <a:bodyPr/>
        <a:lstStyle/>
        <a:p>
          <a:endParaRPr lang="en-US"/>
        </a:p>
      </dgm:t>
    </dgm:pt>
    <dgm:pt modelId="{84A1E9E5-5FE6-4C27-86D3-CDF02B6FC037}">
      <dgm:prSet phldrT="[Text]"/>
      <dgm:spPr/>
      <dgm:t>
        <a:bodyPr/>
        <a:lstStyle/>
        <a:p>
          <a:r>
            <a:rPr lang="en-US" dirty="0"/>
            <a:t>Exclamation Mark</a:t>
          </a:r>
        </a:p>
      </dgm:t>
    </dgm:pt>
    <dgm:pt modelId="{7BD2CB39-E391-45BE-B40C-A4E17283D478}" type="parTrans" cxnId="{29422BAB-FD65-451E-8490-A6DED133C7E4}">
      <dgm:prSet/>
      <dgm:spPr/>
      <dgm:t>
        <a:bodyPr/>
        <a:lstStyle/>
        <a:p>
          <a:endParaRPr lang="en-US"/>
        </a:p>
      </dgm:t>
    </dgm:pt>
    <dgm:pt modelId="{3A9B7DD9-85ED-48BD-9569-B06744AB6E65}" type="sibTrans" cxnId="{29422BAB-FD65-451E-8490-A6DED133C7E4}">
      <dgm:prSet/>
      <dgm:spPr/>
      <dgm:t>
        <a:bodyPr/>
        <a:lstStyle/>
        <a:p>
          <a:endParaRPr lang="en-US"/>
        </a:p>
      </dgm:t>
    </dgm:pt>
    <dgm:pt modelId="{58A36ADD-24B0-456E-ADA6-B2E5F78D2259}">
      <dgm:prSet phldrT="[Text]"/>
      <dgm:spPr/>
      <dgm:t>
        <a:bodyPr/>
        <a:lstStyle/>
        <a:p>
          <a:endParaRPr lang="en-US" dirty="0"/>
        </a:p>
      </dgm:t>
    </dgm:pt>
    <dgm:pt modelId="{50F3305D-3E94-4381-BD2D-67A264978C1E}" type="parTrans" cxnId="{B8504200-57BF-4EB0-9D78-BF030E8636BA}">
      <dgm:prSet/>
      <dgm:spPr/>
      <dgm:t>
        <a:bodyPr/>
        <a:lstStyle/>
        <a:p>
          <a:endParaRPr lang="en-US"/>
        </a:p>
      </dgm:t>
    </dgm:pt>
    <dgm:pt modelId="{46A4958D-9E12-4AC5-BA85-019C1B6995F6}" type="sibTrans" cxnId="{B8504200-57BF-4EB0-9D78-BF030E8636BA}">
      <dgm:prSet/>
      <dgm:spPr/>
      <dgm:t>
        <a:bodyPr/>
        <a:lstStyle/>
        <a:p>
          <a:endParaRPr lang="en-US"/>
        </a:p>
      </dgm:t>
    </dgm:pt>
    <dgm:pt modelId="{88701A30-9A5C-4B54-95AA-7EEC4A120240}">
      <dgm:prSet phldrT="[Text]"/>
      <dgm:spPr/>
      <dgm:t>
        <a:bodyPr/>
        <a:lstStyle/>
        <a:p>
          <a:r>
            <a:rPr lang="en-US" dirty="0"/>
            <a:t>Room Deodorizers</a:t>
          </a:r>
          <a:endParaRPr lang="en-US" b="1" dirty="0"/>
        </a:p>
      </dgm:t>
    </dgm:pt>
    <dgm:pt modelId="{6490AAC2-0AAD-4174-987B-A13E65C446B9}" type="parTrans" cxnId="{76E68E0A-AA9B-49F6-A76A-A2AFFA26B94E}">
      <dgm:prSet/>
      <dgm:spPr/>
      <dgm:t>
        <a:bodyPr/>
        <a:lstStyle/>
        <a:p>
          <a:endParaRPr lang="en-US"/>
        </a:p>
      </dgm:t>
    </dgm:pt>
    <dgm:pt modelId="{FD7998CC-2D5E-436F-BEBC-B02CC074C5FE}" type="sibTrans" cxnId="{76E68E0A-AA9B-49F6-A76A-A2AFFA26B94E}">
      <dgm:prSet/>
      <dgm:spPr/>
      <dgm:t>
        <a:bodyPr/>
        <a:lstStyle/>
        <a:p>
          <a:endParaRPr lang="en-US"/>
        </a:p>
      </dgm:t>
    </dgm:pt>
    <dgm:pt modelId="{609727D1-79B9-489C-B8C4-00F85BEF235E}">
      <dgm:prSet/>
      <dgm:spPr/>
      <dgm:t>
        <a:bodyPr/>
        <a:lstStyle/>
        <a:p>
          <a:r>
            <a:rPr lang="en-US"/>
            <a:t>Rubber Gloves</a:t>
          </a:r>
          <a:endParaRPr lang="en-US" dirty="0"/>
        </a:p>
      </dgm:t>
    </dgm:pt>
    <dgm:pt modelId="{DDEC3298-E623-4DFB-BA71-25DA4B34AEDB}" type="parTrans" cxnId="{B15BC9C6-BF45-48B9-A1CA-407A830E3B66}">
      <dgm:prSet/>
      <dgm:spPr/>
      <dgm:t>
        <a:bodyPr/>
        <a:lstStyle/>
        <a:p>
          <a:endParaRPr lang="en-US"/>
        </a:p>
      </dgm:t>
    </dgm:pt>
    <dgm:pt modelId="{86EE7CE7-3A95-4398-A8BC-469C6B86B16E}" type="sibTrans" cxnId="{B15BC9C6-BF45-48B9-A1CA-407A830E3B66}">
      <dgm:prSet/>
      <dgm:spPr/>
      <dgm:t>
        <a:bodyPr/>
        <a:lstStyle/>
        <a:p>
          <a:endParaRPr lang="en-US"/>
        </a:p>
      </dgm:t>
    </dgm:pt>
    <dgm:pt modelId="{7356DDE5-08B0-43BA-B2A7-0EE5C9CACC15}">
      <dgm:prSet/>
      <dgm:spPr/>
      <dgm:t>
        <a:bodyPr/>
        <a:lstStyle/>
        <a:p>
          <a:r>
            <a:rPr lang="en-US"/>
            <a:t>Antibacterial Soaps</a:t>
          </a:r>
          <a:endParaRPr lang="en-US" dirty="0"/>
        </a:p>
      </dgm:t>
    </dgm:pt>
    <dgm:pt modelId="{CD3256E5-E4E1-4E3F-B512-98FB94D834A6}" type="parTrans" cxnId="{4D4F9904-A73C-46C0-9C85-34EA0AA5B30C}">
      <dgm:prSet/>
      <dgm:spPr/>
      <dgm:t>
        <a:bodyPr/>
        <a:lstStyle/>
        <a:p>
          <a:endParaRPr lang="en-US"/>
        </a:p>
      </dgm:t>
    </dgm:pt>
    <dgm:pt modelId="{556EE0FD-49F2-4E9A-9FCB-9EF2CBF16331}" type="sibTrans" cxnId="{4D4F9904-A73C-46C0-9C85-34EA0AA5B30C}">
      <dgm:prSet/>
      <dgm:spPr/>
      <dgm:t>
        <a:bodyPr/>
        <a:lstStyle/>
        <a:p>
          <a:endParaRPr lang="en-US"/>
        </a:p>
      </dgm:t>
    </dgm:pt>
    <dgm:pt modelId="{1E0EF099-64C9-4253-8EED-DA4538DEC5B9}">
      <dgm:prSet/>
      <dgm:spPr/>
      <dgm:t>
        <a:bodyPr/>
        <a:lstStyle/>
        <a:p>
          <a:r>
            <a:rPr lang="en-US"/>
            <a:t>Hair Dyes</a:t>
          </a:r>
          <a:endParaRPr lang="en-US" dirty="0"/>
        </a:p>
      </dgm:t>
    </dgm:pt>
    <dgm:pt modelId="{32ACCBF2-A160-47C6-B77E-45EF9A72A28F}" type="parTrans" cxnId="{7B395526-7365-4946-8463-143F9D4BE976}">
      <dgm:prSet/>
      <dgm:spPr/>
      <dgm:t>
        <a:bodyPr/>
        <a:lstStyle/>
        <a:p>
          <a:endParaRPr lang="en-US"/>
        </a:p>
      </dgm:t>
    </dgm:pt>
    <dgm:pt modelId="{1857FE46-CA64-4BC2-BC5D-21A01F3A0A3D}" type="sibTrans" cxnId="{7B395526-7365-4946-8463-143F9D4BE976}">
      <dgm:prSet/>
      <dgm:spPr/>
      <dgm:t>
        <a:bodyPr/>
        <a:lstStyle/>
        <a:p>
          <a:endParaRPr lang="en-US"/>
        </a:p>
      </dgm:t>
    </dgm:pt>
    <dgm:pt modelId="{E2667C57-6063-434D-9C33-D02A914F0E91}" type="pres">
      <dgm:prSet presAssocID="{0840582C-78EB-4897-97E8-18E6C471F121}" presName="linear" presStyleCnt="0">
        <dgm:presLayoutVars>
          <dgm:dir/>
          <dgm:animLvl val="lvl"/>
          <dgm:resizeHandles val="exact"/>
        </dgm:presLayoutVars>
      </dgm:prSet>
      <dgm:spPr/>
    </dgm:pt>
    <dgm:pt modelId="{5F44A6A9-33FF-4E37-B5BB-5F6730E07991}" type="pres">
      <dgm:prSet presAssocID="{2181F06A-9728-4E12-B654-3032FDBB9EE4}" presName="parentLin" presStyleCnt="0"/>
      <dgm:spPr/>
    </dgm:pt>
    <dgm:pt modelId="{0E274E45-7833-4010-A8C0-DE62751B7F47}" type="pres">
      <dgm:prSet presAssocID="{2181F06A-9728-4E12-B654-3032FDBB9EE4}" presName="parentLeftMargin" presStyleLbl="node1" presStyleIdx="0" presStyleCnt="3"/>
      <dgm:spPr/>
    </dgm:pt>
    <dgm:pt modelId="{354BE68C-AC78-4BAC-8DAA-85453D70B693}" type="pres">
      <dgm:prSet presAssocID="{2181F06A-9728-4E12-B654-3032FDBB9EE4}" presName="parentText" presStyleLbl="node1" presStyleIdx="0" presStyleCnt="3">
        <dgm:presLayoutVars>
          <dgm:chMax val="0"/>
          <dgm:bulletEnabled val="1"/>
        </dgm:presLayoutVars>
      </dgm:prSet>
      <dgm:spPr/>
    </dgm:pt>
    <dgm:pt modelId="{EB8AA24D-712C-4A4E-877B-53D3DCFEE158}" type="pres">
      <dgm:prSet presAssocID="{2181F06A-9728-4E12-B654-3032FDBB9EE4}" presName="negativeSpace" presStyleCnt="0"/>
      <dgm:spPr/>
    </dgm:pt>
    <dgm:pt modelId="{C1939652-E023-43D3-9F72-AB23C3498035}" type="pres">
      <dgm:prSet presAssocID="{2181F06A-9728-4E12-B654-3032FDBB9EE4}" presName="childText" presStyleLbl="conFgAcc1" presStyleIdx="0" presStyleCnt="3">
        <dgm:presLayoutVars>
          <dgm:bulletEnabled val="1"/>
        </dgm:presLayoutVars>
      </dgm:prSet>
      <dgm:spPr/>
    </dgm:pt>
    <dgm:pt modelId="{3A6DE93F-3C6F-42F6-9DEC-B76E76F9F0FE}" type="pres">
      <dgm:prSet presAssocID="{DB949F17-6883-44E6-B9D9-4C5B095E70E3}" presName="spaceBetweenRectangles" presStyleCnt="0"/>
      <dgm:spPr/>
    </dgm:pt>
    <dgm:pt modelId="{D8905DBB-31F1-45A3-85B5-C2FFDAE62BCF}" type="pres">
      <dgm:prSet presAssocID="{36E9C077-8CD4-4B36-AA57-86E8B802227C}" presName="parentLin" presStyleCnt="0"/>
      <dgm:spPr/>
    </dgm:pt>
    <dgm:pt modelId="{803DEABC-81E8-4C59-9660-90A5D4DE3C20}" type="pres">
      <dgm:prSet presAssocID="{36E9C077-8CD4-4B36-AA57-86E8B802227C}" presName="parentLeftMargin" presStyleLbl="node1" presStyleIdx="0" presStyleCnt="3"/>
      <dgm:spPr/>
    </dgm:pt>
    <dgm:pt modelId="{CC388310-9664-4129-974E-9037958A8A97}" type="pres">
      <dgm:prSet presAssocID="{36E9C077-8CD4-4B36-AA57-86E8B802227C}" presName="parentText" presStyleLbl="node1" presStyleIdx="1" presStyleCnt="3">
        <dgm:presLayoutVars>
          <dgm:chMax val="0"/>
          <dgm:bulletEnabled val="1"/>
        </dgm:presLayoutVars>
      </dgm:prSet>
      <dgm:spPr/>
    </dgm:pt>
    <dgm:pt modelId="{E09BFE0A-D5B7-4282-B588-3A61A15F8526}" type="pres">
      <dgm:prSet presAssocID="{36E9C077-8CD4-4B36-AA57-86E8B802227C}" presName="negativeSpace" presStyleCnt="0"/>
      <dgm:spPr/>
    </dgm:pt>
    <dgm:pt modelId="{202C394F-D458-439C-ADAC-380DB644C071}" type="pres">
      <dgm:prSet presAssocID="{36E9C077-8CD4-4B36-AA57-86E8B802227C}" presName="childText" presStyleLbl="conFgAcc1" presStyleIdx="1" presStyleCnt="3">
        <dgm:presLayoutVars>
          <dgm:bulletEnabled val="1"/>
        </dgm:presLayoutVars>
      </dgm:prSet>
      <dgm:spPr/>
    </dgm:pt>
    <dgm:pt modelId="{13A0ACEC-4FC4-4196-B0B8-44E2310DE3AF}" type="pres">
      <dgm:prSet presAssocID="{91654859-A8AA-4BAD-A2A0-7AE4B4F00D75}" presName="spaceBetweenRectangles" presStyleCnt="0"/>
      <dgm:spPr/>
    </dgm:pt>
    <dgm:pt modelId="{FF3B887C-2B5E-4C40-81C9-8F54952140BD}" type="pres">
      <dgm:prSet presAssocID="{1F3EB19B-75B4-4CA9-B167-1AC1DE2011D3}" presName="parentLin" presStyleCnt="0"/>
      <dgm:spPr/>
    </dgm:pt>
    <dgm:pt modelId="{9CDB0037-DAEC-4E11-990A-AE4FAFC196C0}" type="pres">
      <dgm:prSet presAssocID="{1F3EB19B-75B4-4CA9-B167-1AC1DE2011D3}" presName="parentLeftMargin" presStyleLbl="node1" presStyleIdx="1" presStyleCnt="3"/>
      <dgm:spPr/>
    </dgm:pt>
    <dgm:pt modelId="{8B0A460E-EE32-46EF-8564-6B191EB55B3A}" type="pres">
      <dgm:prSet presAssocID="{1F3EB19B-75B4-4CA9-B167-1AC1DE2011D3}" presName="parentText" presStyleLbl="node1" presStyleIdx="2" presStyleCnt="3">
        <dgm:presLayoutVars>
          <dgm:chMax val="0"/>
          <dgm:bulletEnabled val="1"/>
        </dgm:presLayoutVars>
      </dgm:prSet>
      <dgm:spPr/>
    </dgm:pt>
    <dgm:pt modelId="{922A33CD-A15A-455B-B10F-8D9B323790B0}" type="pres">
      <dgm:prSet presAssocID="{1F3EB19B-75B4-4CA9-B167-1AC1DE2011D3}" presName="negativeSpace" presStyleCnt="0"/>
      <dgm:spPr/>
    </dgm:pt>
    <dgm:pt modelId="{6901F7F7-CB30-4B2B-BF73-26935443D2DA}" type="pres">
      <dgm:prSet presAssocID="{1F3EB19B-75B4-4CA9-B167-1AC1DE2011D3}" presName="childText" presStyleLbl="conFgAcc1" presStyleIdx="2" presStyleCnt="3">
        <dgm:presLayoutVars>
          <dgm:bulletEnabled val="1"/>
        </dgm:presLayoutVars>
      </dgm:prSet>
      <dgm:spPr/>
    </dgm:pt>
  </dgm:ptLst>
  <dgm:cxnLst>
    <dgm:cxn modelId="{B8504200-57BF-4EB0-9D78-BF030E8636BA}" srcId="{1F3EB19B-75B4-4CA9-B167-1AC1DE2011D3}" destId="{58A36ADD-24B0-456E-ADA6-B2E5F78D2259}" srcOrd="4" destOrd="0" parTransId="{50F3305D-3E94-4381-BD2D-67A264978C1E}" sibTransId="{46A4958D-9E12-4AC5-BA85-019C1B6995F6}"/>
    <dgm:cxn modelId="{4D4F9904-A73C-46C0-9C85-34EA0AA5B30C}" srcId="{1F3EB19B-75B4-4CA9-B167-1AC1DE2011D3}" destId="{7356DDE5-08B0-43BA-B2A7-0EE5C9CACC15}" srcOrd="2" destOrd="0" parTransId="{CD3256E5-E4E1-4E3F-B512-98FB94D834A6}" sibTransId="{556EE0FD-49F2-4E9A-9FCB-9EF2CBF16331}"/>
    <dgm:cxn modelId="{B25B0C06-B4B4-4BF0-8EBA-0B9392AEA828}" type="presOf" srcId="{2181F06A-9728-4E12-B654-3032FDBB9EE4}" destId="{354BE68C-AC78-4BAC-8DAA-85453D70B693}" srcOrd="1" destOrd="0" presId="urn:microsoft.com/office/officeart/2005/8/layout/list1"/>
    <dgm:cxn modelId="{76E68E0A-AA9B-49F6-A76A-A2AFFA26B94E}" srcId="{1F3EB19B-75B4-4CA9-B167-1AC1DE2011D3}" destId="{88701A30-9A5C-4B54-95AA-7EEC4A120240}" srcOrd="0" destOrd="0" parTransId="{6490AAC2-0AAD-4174-987B-A13E65C446B9}" sibTransId="{FD7998CC-2D5E-436F-BEBC-B02CC074C5FE}"/>
    <dgm:cxn modelId="{C0ABDB0E-80CF-4994-AC2E-02A9A0FF2ADE}" type="presOf" srcId="{609727D1-79B9-489C-B8C4-00F85BEF235E}" destId="{6901F7F7-CB30-4B2B-BF73-26935443D2DA}" srcOrd="0" destOrd="1" presId="urn:microsoft.com/office/officeart/2005/8/layout/list1"/>
    <dgm:cxn modelId="{BA4B931E-341D-4831-9E0A-3C328CD85F18}" type="presOf" srcId="{58A36ADD-24B0-456E-ADA6-B2E5F78D2259}" destId="{6901F7F7-CB30-4B2B-BF73-26935443D2DA}" srcOrd="0" destOrd="4" presId="urn:microsoft.com/office/officeart/2005/8/layout/list1"/>
    <dgm:cxn modelId="{7B395526-7365-4946-8463-143F9D4BE976}" srcId="{1F3EB19B-75B4-4CA9-B167-1AC1DE2011D3}" destId="{1E0EF099-64C9-4253-8EED-DA4538DEC5B9}" srcOrd="3" destOrd="0" parTransId="{32ACCBF2-A160-47C6-B77E-45EF9A72A28F}" sibTransId="{1857FE46-CA64-4BC2-BC5D-21A01F3A0A3D}"/>
    <dgm:cxn modelId="{E43F9828-C011-43E9-8DD8-F006E5445794}" srcId="{0840582C-78EB-4897-97E8-18E6C471F121}" destId="{2181F06A-9728-4E12-B654-3032FDBB9EE4}" srcOrd="0" destOrd="0" parTransId="{99B29558-4B20-4017-9DD4-4EC352F3E31E}" sibTransId="{DB949F17-6883-44E6-B9D9-4C5B095E70E3}"/>
    <dgm:cxn modelId="{7BAC2232-E0AB-4D36-9DAF-1F8249921F7C}" type="presOf" srcId="{0840582C-78EB-4897-97E8-18E6C471F121}" destId="{E2667C57-6063-434D-9C33-D02A914F0E91}" srcOrd="0" destOrd="0" presId="urn:microsoft.com/office/officeart/2005/8/layout/list1"/>
    <dgm:cxn modelId="{8C7BD247-CA4C-448B-8E1D-CBC6983D384D}" type="presOf" srcId="{1E0EF099-64C9-4253-8EED-DA4538DEC5B9}" destId="{6901F7F7-CB30-4B2B-BF73-26935443D2DA}" srcOrd="0" destOrd="3" presId="urn:microsoft.com/office/officeart/2005/8/layout/list1"/>
    <dgm:cxn modelId="{E580F14A-EC70-4D4E-AF95-AF14DFA4DA6C}" srcId="{36E9C077-8CD4-4B36-AA57-86E8B802227C}" destId="{936255BA-40E4-4332-BC85-24F55DE50CB5}" srcOrd="0" destOrd="0" parTransId="{C255821E-A4DE-4274-9E71-D9257E7F8E58}" sibTransId="{564BFF65-7205-4D92-984F-6A3FDEC3641F}"/>
    <dgm:cxn modelId="{472D726D-28D1-4A9E-814D-4A1E5B7DFF65}" type="presOf" srcId="{1F3EB19B-75B4-4CA9-B167-1AC1DE2011D3}" destId="{9CDB0037-DAEC-4E11-990A-AE4FAFC196C0}" srcOrd="0" destOrd="0" presId="urn:microsoft.com/office/officeart/2005/8/layout/list1"/>
    <dgm:cxn modelId="{25ECCF4D-E07B-4411-BDA6-72E03B157868}" type="presOf" srcId="{84A1E9E5-5FE6-4C27-86D3-CDF02B6FC037}" destId="{C1939652-E023-43D3-9F72-AB23C3498035}" srcOrd="0" destOrd="0" presId="urn:microsoft.com/office/officeart/2005/8/layout/list1"/>
    <dgm:cxn modelId="{53A8AC53-9C99-4756-A76D-A40B2C1BE433}" type="presOf" srcId="{7356DDE5-08B0-43BA-B2A7-0EE5C9CACC15}" destId="{6901F7F7-CB30-4B2B-BF73-26935443D2DA}" srcOrd="0" destOrd="2" presId="urn:microsoft.com/office/officeart/2005/8/layout/list1"/>
    <dgm:cxn modelId="{21516D7D-3E73-4D4C-9622-A0635884D317}" type="presOf" srcId="{36E9C077-8CD4-4B36-AA57-86E8B802227C}" destId="{803DEABC-81E8-4C59-9660-90A5D4DE3C20}" srcOrd="0" destOrd="0" presId="urn:microsoft.com/office/officeart/2005/8/layout/list1"/>
    <dgm:cxn modelId="{86CBBC81-79E3-4501-89CA-151C91550FCA}" type="presOf" srcId="{36E9C077-8CD4-4B36-AA57-86E8B802227C}" destId="{CC388310-9664-4129-974E-9037958A8A97}" srcOrd="1" destOrd="0" presId="urn:microsoft.com/office/officeart/2005/8/layout/list1"/>
    <dgm:cxn modelId="{A2184B9E-92A3-4461-9FF9-466891641C79}" type="presOf" srcId="{936255BA-40E4-4332-BC85-24F55DE50CB5}" destId="{202C394F-D458-439C-ADAC-380DB644C071}" srcOrd="0" destOrd="0" presId="urn:microsoft.com/office/officeart/2005/8/layout/list1"/>
    <dgm:cxn modelId="{29422BAB-FD65-451E-8490-A6DED133C7E4}" srcId="{2181F06A-9728-4E12-B654-3032FDBB9EE4}" destId="{84A1E9E5-5FE6-4C27-86D3-CDF02B6FC037}" srcOrd="0" destOrd="0" parTransId="{7BD2CB39-E391-45BE-B40C-A4E17283D478}" sibTransId="{3A9B7DD9-85ED-48BD-9569-B06744AB6E65}"/>
    <dgm:cxn modelId="{B15BC9C6-BF45-48B9-A1CA-407A830E3B66}" srcId="{1F3EB19B-75B4-4CA9-B167-1AC1DE2011D3}" destId="{609727D1-79B9-489C-B8C4-00F85BEF235E}" srcOrd="1" destOrd="0" parTransId="{DDEC3298-E623-4DFB-BA71-25DA4B34AEDB}" sibTransId="{86EE7CE7-3A95-4398-A8BC-469C6B86B16E}"/>
    <dgm:cxn modelId="{7C2101C7-7397-4B99-9DE9-7812E1C6E9C9}" srcId="{0840582C-78EB-4897-97E8-18E6C471F121}" destId="{36E9C077-8CD4-4B36-AA57-86E8B802227C}" srcOrd="1" destOrd="0" parTransId="{BD7389D3-C19D-413E-8F21-470ACFE6DEBF}" sibTransId="{91654859-A8AA-4BAD-A2A0-7AE4B4F00D75}"/>
    <dgm:cxn modelId="{653030C9-8F03-4820-96EC-3FE6BA05CBA0}" type="presOf" srcId="{1F3EB19B-75B4-4CA9-B167-1AC1DE2011D3}" destId="{8B0A460E-EE32-46EF-8564-6B191EB55B3A}" srcOrd="1" destOrd="0" presId="urn:microsoft.com/office/officeart/2005/8/layout/list1"/>
    <dgm:cxn modelId="{BC85B8DE-DEA5-433D-AA7B-6B8E6B733EF0}" srcId="{0840582C-78EB-4897-97E8-18E6C471F121}" destId="{1F3EB19B-75B4-4CA9-B167-1AC1DE2011D3}" srcOrd="2" destOrd="0" parTransId="{8E5E1F15-74EB-48B0-AB59-FE1083D8535B}" sibTransId="{44D55B98-2809-439E-8D51-F950B719ACC8}"/>
    <dgm:cxn modelId="{E69AF9E4-D785-47D1-8DA6-1121EB87D435}" type="presOf" srcId="{2181F06A-9728-4E12-B654-3032FDBB9EE4}" destId="{0E274E45-7833-4010-A8C0-DE62751B7F47}" srcOrd="0" destOrd="0" presId="urn:microsoft.com/office/officeart/2005/8/layout/list1"/>
    <dgm:cxn modelId="{0640BFE9-3B35-4D4A-9F1E-F39F5FA7B5BB}" type="presOf" srcId="{88701A30-9A5C-4B54-95AA-7EEC4A120240}" destId="{6901F7F7-CB30-4B2B-BF73-26935443D2DA}" srcOrd="0" destOrd="0" presId="urn:microsoft.com/office/officeart/2005/8/layout/list1"/>
    <dgm:cxn modelId="{811A46F5-82D3-4932-844B-7D64E8037DF6}" type="presParOf" srcId="{E2667C57-6063-434D-9C33-D02A914F0E91}" destId="{5F44A6A9-33FF-4E37-B5BB-5F6730E07991}" srcOrd="0" destOrd="0" presId="urn:microsoft.com/office/officeart/2005/8/layout/list1"/>
    <dgm:cxn modelId="{ADDAF9E6-3B82-4ED3-8F4B-1C02D0F8D961}" type="presParOf" srcId="{5F44A6A9-33FF-4E37-B5BB-5F6730E07991}" destId="{0E274E45-7833-4010-A8C0-DE62751B7F47}" srcOrd="0" destOrd="0" presId="urn:microsoft.com/office/officeart/2005/8/layout/list1"/>
    <dgm:cxn modelId="{20E501DA-72AD-460C-8AE4-BEDF2D49155B}" type="presParOf" srcId="{5F44A6A9-33FF-4E37-B5BB-5F6730E07991}" destId="{354BE68C-AC78-4BAC-8DAA-85453D70B693}" srcOrd="1" destOrd="0" presId="urn:microsoft.com/office/officeart/2005/8/layout/list1"/>
    <dgm:cxn modelId="{C33BE664-5121-43CA-AEAE-A11BECCE30DE}" type="presParOf" srcId="{E2667C57-6063-434D-9C33-D02A914F0E91}" destId="{EB8AA24D-712C-4A4E-877B-53D3DCFEE158}" srcOrd="1" destOrd="0" presId="urn:microsoft.com/office/officeart/2005/8/layout/list1"/>
    <dgm:cxn modelId="{87F9C3DB-3396-4C49-9224-2349747BE10E}" type="presParOf" srcId="{E2667C57-6063-434D-9C33-D02A914F0E91}" destId="{C1939652-E023-43D3-9F72-AB23C3498035}" srcOrd="2" destOrd="0" presId="urn:microsoft.com/office/officeart/2005/8/layout/list1"/>
    <dgm:cxn modelId="{24268D80-5622-432E-B6DD-846A9A40C40C}" type="presParOf" srcId="{E2667C57-6063-434D-9C33-D02A914F0E91}" destId="{3A6DE93F-3C6F-42F6-9DEC-B76E76F9F0FE}" srcOrd="3" destOrd="0" presId="urn:microsoft.com/office/officeart/2005/8/layout/list1"/>
    <dgm:cxn modelId="{4A6CF5AF-01EE-46EB-BDE5-E1CBF7A64B32}" type="presParOf" srcId="{E2667C57-6063-434D-9C33-D02A914F0E91}" destId="{D8905DBB-31F1-45A3-85B5-C2FFDAE62BCF}" srcOrd="4" destOrd="0" presId="urn:microsoft.com/office/officeart/2005/8/layout/list1"/>
    <dgm:cxn modelId="{B5175128-FC53-4ABD-934A-B7480DD33A46}" type="presParOf" srcId="{D8905DBB-31F1-45A3-85B5-C2FFDAE62BCF}" destId="{803DEABC-81E8-4C59-9660-90A5D4DE3C20}" srcOrd="0" destOrd="0" presId="urn:microsoft.com/office/officeart/2005/8/layout/list1"/>
    <dgm:cxn modelId="{E1BCEBC0-B6FB-41B4-8A0F-AB97F780A45D}" type="presParOf" srcId="{D8905DBB-31F1-45A3-85B5-C2FFDAE62BCF}" destId="{CC388310-9664-4129-974E-9037958A8A97}" srcOrd="1" destOrd="0" presId="urn:microsoft.com/office/officeart/2005/8/layout/list1"/>
    <dgm:cxn modelId="{83BE79BE-9201-4AEC-9B2F-9113B8C4C1A4}" type="presParOf" srcId="{E2667C57-6063-434D-9C33-D02A914F0E91}" destId="{E09BFE0A-D5B7-4282-B588-3A61A15F8526}" srcOrd="5" destOrd="0" presId="urn:microsoft.com/office/officeart/2005/8/layout/list1"/>
    <dgm:cxn modelId="{5E62C074-C645-43B0-BB59-2D9F9EE3D2D5}" type="presParOf" srcId="{E2667C57-6063-434D-9C33-D02A914F0E91}" destId="{202C394F-D458-439C-ADAC-380DB644C071}" srcOrd="6" destOrd="0" presId="urn:microsoft.com/office/officeart/2005/8/layout/list1"/>
    <dgm:cxn modelId="{7B28BA29-3A96-48CC-89F9-2B53B7B25A37}" type="presParOf" srcId="{E2667C57-6063-434D-9C33-D02A914F0E91}" destId="{13A0ACEC-4FC4-4196-B0B8-44E2310DE3AF}" srcOrd="7" destOrd="0" presId="urn:microsoft.com/office/officeart/2005/8/layout/list1"/>
    <dgm:cxn modelId="{33A65B89-857D-4A18-B811-A266BE874C30}" type="presParOf" srcId="{E2667C57-6063-434D-9C33-D02A914F0E91}" destId="{FF3B887C-2B5E-4C40-81C9-8F54952140BD}" srcOrd="8" destOrd="0" presId="urn:microsoft.com/office/officeart/2005/8/layout/list1"/>
    <dgm:cxn modelId="{E796A29B-A9BF-46CE-883C-CA91371EB6CF}" type="presParOf" srcId="{FF3B887C-2B5E-4C40-81C9-8F54952140BD}" destId="{9CDB0037-DAEC-4E11-990A-AE4FAFC196C0}" srcOrd="0" destOrd="0" presId="urn:microsoft.com/office/officeart/2005/8/layout/list1"/>
    <dgm:cxn modelId="{91B2EA80-4FBA-42A7-9627-1FB7D1C57D52}" type="presParOf" srcId="{FF3B887C-2B5E-4C40-81C9-8F54952140BD}" destId="{8B0A460E-EE32-46EF-8564-6B191EB55B3A}" srcOrd="1" destOrd="0" presId="urn:microsoft.com/office/officeart/2005/8/layout/list1"/>
    <dgm:cxn modelId="{894A6C5E-7053-475E-8FCD-BC3B4AB732E5}" type="presParOf" srcId="{E2667C57-6063-434D-9C33-D02A914F0E91}" destId="{922A33CD-A15A-455B-B10F-8D9B323790B0}" srcOrd="9" destOrd="0" presId="urn:microsoft.com/office/officeart/2005/8/layout/list1"/>
    <dgm:cxn modelId="{75CEBA7C-4283-48B9-9377-4D8A38C237A8}" type="presParOf" srcId="{E2667C57-6063-434D-9C33-D02A914F0E91}" destId="{6901F7F7-CB30-4B2B-BF73-26935443D2D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840582C-78EB-4897-97E8-18E6C471F12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181F06A-9728-4E12-B654-3032FDBB9EE4}">
      <dgm:prSet phldrT="[Text]"/>
      <dgm:spPr/>
      <dgm:t>
        <a:bodyPr/>
        <a:lstStyle/>
        <a:p>
          <a:r>
            <a:rPr lang="en-US" b="1" dirty="0"/>
            <a:t>Pictogram</a:t>
          </a:r>
        </a:p>
      </dgm:t>
    </dgm:pt>
    <dgm:pt modelId="{99B29558-4B20-4017-9DD4-4EC352F3E31E}" type="parTrans" cxnId="{E43F9828-C011-43E9-8DD8-F006E5445794}">
      <dgm:prSet/>
      <dgm:spPr/>
      <dgm:t>
        <a:bodyPr/>
        <a:lstStyle/>
        <a:p>
          <a:endParaRPr lang="en-US"/>
        </a:p>
      </dgm:t>
    </dgm:pt>
    <dgm:pt modelId="{DB949F17-6883-44E6-B9D9-4C5B095E70E3}" type="sibTrans" cxnId="{E43F9828-C011-43E9-8DD8-F006E5445794}">
      <dgm:prSet/>
      <dgm:spPr/>
      <dgm:t>
        <a:bodyPr/>
        <a:lstStyle/>
        <a:p>
          <a:endParaRPr lang="en-US"/>
        </a:p>
      </dgm:t>
    </dgm:pt>
    <dgm:pt modelId="{36E9C077-8CD4-4B36-AA57-86E8B802227C}">
      <dgm:prSet phldrT="[Text]"/>
      <dgm:spPr/>
      <dgm:t>
        <a:bodyPr/>
        <a:lstStyle/>
        <a:p>
          <a:r>
            <a:rPr lang="en-US" b="1" dirty="0"/>
            <a:t>Description</a:t>
          </a:r>
        </a:p>
      </dgm:t>
    </dgm:pt>
    <dgm:pt modelId="{BD7389D3-C19D-413E-8F21-470ACFE6DEBF}" type="parTrans" cxnId="{7C2101C7-7397-4B99-9DE9-7812E1C6E9C9}">
      <dgm:prSet/>
      <dgm:spPr/>
      <dgm:t>
        <a:bodyPr/>
        <a:lstStyle/>
        <a:p>
          <a:endParaRPr lang="en-US"/>
        </a:p>
      </dgm:t>
    </dgm:pt>
    <dgm:pt modelId="{91654859-A8AA-4BAD-A2A0-7AE4B4F00D75}" type="sibTrans" cxnId="{7C2101C7-7397-4B99-9DE9-7812E1C6E9C9}">
      <dgm:prSet/>
      <dgm:spPr/>
      <dgm:t>
        <a:bodyPr/>
        <a:lstStyle/>
        <a:p>
          <a:endParaRPr lang="en-US"/>
        </a:p>
      </dgm:t>
    </dgm:pt>
    <dgm:pt modelId="{1F3EB19B-75B4-4CA9-B167-1AC1DE2011D3}">
      <dgm:prSet phldrT="[Text]"/>
      <dgm:spPr/>
      <dgm:t>
        <a:bodyPr/>
        <a:lstStyle/>
        <a:p>
          <a:r>
            <a:rPr lang="en-US" b="1" dirty="0"/>
            <a:t>Examples</a:t>
          </a:r>
        </a:p>
      </dgm:t>
    </dgm:pt>
    <dgm:pt modelId="{8E5E1F15-74EB-48B0-AB59-FE1083D8535B}" type="parTrans" cxnId="{BC85B8DE-DEA5-433D-AA7B-6B8E6B733EF0}">
      <dgm:prSet/>
      <dgm:spPr/>
      <dgm:t>
        <a:bodyPr/>
        <a:lstStyle/>
        <a:p>
          <a:endParaRPr lang="en-US"/>
        </a:p>
      </dgm:t>
    </dgm:pt>
    <dgm:pt modelId="{44D55B98-2809-439E-8D51-F950B719ACC8}" type="sibTrans" cxnId="{BC85B8DE-DEA5-433D-AA7B-6B8E6B733EF0}">
      <dgm:prSet/>
      <dgm:spPr/>
      <dgm:t>
        <a:bodyPr/>
        <a:lstStyle/>
        <a:p>
          <a:endParaRPr lang="en-US"/>
        </a:p>
      </dgm:t>
    </dgm:pt>
    <dgm:pt modelId="{936255BA-40E4-4332-BC85-24F55DE50CB5}">
      <dgm:prSet phldrT="[Text]"/>
      <dgm:spPr/>
      <dgm:t>
        <a:bodyPr/>
        <a:lstStyle/>
        <a:p>
          <a:r>
            <a:rPr lang="en-US" b="1" u="sng" dirty="0"/>
            <a:t>Pressurized Gas: </a:t>
          </a:r>
          <a:r>
            <a:rPr lang="en-US" dirty="0"/>
            <a:t>Gases in a pressurized, compressed, liquefied, refrigerated, or dissolved state</a:t>
          </a:r>
          <a:endParaRPr lang="en-US" b="1" u="sng" dirty="0"/>
        </a:p>
      </dgm:t>
    </dgm:pt>
    <dgm:pt modelId="{C255821E-A4DE-4274-9E71-D9257E7F8E58}" type="parTrans" cxnId="{E580F14A-EC70-4D4E-AF95-AF14DFA4DA6C}">
      <dgm:prSet/>
      <dgm:spPr/>
      <dgm:t>
        <a:bodyPr/>
        <a:lstStyle/>
        <a:p>
          <a:endParaRPr lang="en-US"/>
        </a:p>
      </dgm:t>
    </dgm:pt>
    <dgm:pt modelId="{564BFF65-7205-4D92-984F-6A3FDEC3641F}" type="sibTrans" cxnId="{E580F14A-EC70-4D4E-AF95-AF14DFA4DA6C}">
      <dgm:prSet/>
      <dgm:spPr/>
      <dgm:t>
        <a:bodyPr/>
        <a:lstStyle/>
        <a:p>
          <a:endParaRPr lang="en-US"/>
        </a:p>
      </dgm:t>
    </dgm:pt>
    <dgm:pt modelId="{84A1E9E5-5FE6-4C27-86D3-CDF02B6FC037}">
      <dgm:prSet phldrT="[Text]"/>
      <dgm:spPr/>
      <dgm:t>
        <a:bodyPr/>
        <a:lstStyle/>
        <a:p>
          <a:r>
            <a:rPr lang="en-US" dirty="0"/>
            <a:t>Gas Cylinder</a:t>
          </a:r>
        </a:p>
      </dgm:t>
    </dgm:pt>
    <dgm:pt modelId="{7BD2CB39-E391-45BE-B40C-A4E17283D478}" type="parTrans" cxnId="{29422BAB-FD65-451E-8490-A6DED133C7E4}">
      <dgm:prSet/>
      <dgm:spPr/>
      <dgm:t>
        <a:bodyPr/>
        <a:lstStyle/>
        <a:p>
          <a:endParaRPr lang="en-US"/>
        </a:p>
      </dgm:t>
    </dgm:pt>
    <dgm:pt modelId="{3A9B7DD9-85ED-48BD-9569-B06744AB6E65}" type="sibTrans" cxnId="{29422BAB-FD65-451E-8490-A6DED133C7E4}">
      <dgm:prSet/>
      <dgm:spPr/>
      <dgm:t>
        <a:bodyPr/>
        <a:lstStyle/>
        <a:p>
          <a:endParaRPr lang="en-US"/>
        </a:p>
      </dgm:t>
    </dgm:pt>
    <dgm:pt modelId="{58A36ADD-24B0-456E-ADA6-B2E5F78D2259}">
      <dgm:prSet phldrT="[Text]"/>
      <dgm:spPr/>
      <dgm:t>
        <a:bodyPr/>
        <a:lstStyle/>
        <a:p>
          <a:r>
            <a:rPr lang="en-US" dirty="0"/>
            <a:t>Propane</a:t>
          </a:r>
        </a:p>
      </dgm:t>
    </dgm:pt>
    <dgm:pt modelId="{50F3305D-3E94-4381-BD2D-67A264978C1E}" type="parTrans" cxnId="{B8504200-57BF-4EB0-9D78-BF030E8636BA}">
      <dgm:prSet/>
      <dgm:spPr/>
      <dgm:t>
        <a:bodyPr/>
        <a:lstStyle/>
        <a:p>
          <a:endParaRPr lang="en-US"/>
        </a:p>
      </dgm:t>
    </dgm:pt>
    <dgm:pt modelId="{46A4958D-9E12-4AC5-BA85-019C1B6995F6}" type="sibTrans" cxnId="{B8504200-57BF-4EB0-9D78-BF030E8636BA}">
      <dgm:prSet/>
      <dgm:spPr/>
      <dgm:t>
        <a:bodyPr/>
        <a:lstStyle/>
        <a:p>
          <a:endParaRPr lang="en-US"/>
        </a:p>
      </dgm:t>
    </dgm:pt>
    <dgm:pt modelId="{30D35808-50FF-4C49-A8B6-E1518E516DD1}">
      <dgm:prSet/>
      <dgm:spPr/>
      <dgm:t>
        <a:bodyPr/>
        <a:lstStyle/>
        <a:p>
          <a:r>
            <a:rPr lang="en-US"/>
            <a:t>R22 Refrigerant</a:t>
          </a:r>
          <a:endParaRPr lang="en-US" dirty="0"/>
        </a:p>
      </dgm:t>
    </dgm:pt>
    <dgm:pt modelId="{E75F8F00-8A85-4CB3-BD02-5AA4C430AFA0}" type="parTrans" cxnId="{4957B1FC-812D-4CA8-A089-7A1282069807}">
      <dgm:prSet/>
      <dgm:spPr/>
      <dgm:t>
        <a:bodyPr/>
        <a:lstStyle/>
        <a:p>
          <a:endParaRPr lang="en-US"/>
        </a:p>
      </dgm:t>
    </dgm:pt>
    <dgm:pt modelId="{6FADC6B3-6208-4128-AA65-A2970CB7188E}" type="sibTrans" cxnId="{4957B1FC-812D-4CA8-A089-7A1282069807}">
      <dgm:prSet/>
      <dgm:spPr/>
      <dgm:t>
        <a:bodyPr/>
        <a:lstStyle/>
        <a:p>
          <a:endParaRPr lang="en-US"/>
        </a:p>
      </dgm:t>
    </dgm:pt>
    <dgm:pt modelId="{DAECEFA3-2DA5-4E14-A0AC-845AEE8D27BF}">
      <dgm:prSet/>
      <dgm:spPr/>
      <dgm:t>
        <a:bodyPr/>
        <a:lstStyle/>
        <a:p>
          <a:r>
            <a:rPr lang="en-US"/>
            <a:t>Compressed Air</a:t>
          </a:r>
          <a:endParaRPr lang="en-US" dirty="0"/>
        </a:p>
      </dgm:t>
    </dgm:pt>
    <dgm:pt modelId="{264C99BA-201E-4338-BDD9-732BE5ECEC55}" type="parTrans" cxnId="{E70EF88B-32F2-4B31-8965-5B5FA3B647C9}">
      <dgm:prSet/>
      <dgm:spPr/>
      <dgm:t>
        <a:bodyPr/>
        <a:lstStyle/>
        <a:p>
          <a:endParaRPr lang="en-US"/>
        </a:p>
      </dgm:t>
    </dgm:pt>
    <dgm:pt modelId="{398EC30A-24DF-42F1-82B1-92A55F0C32AE}" type="sibTrans" cxnId="{E70EF88B-32F2-4B31-8965-5B5FA3B647C9}">
      <dgm:prSet/>
      <dgm:spPr/>
      <dgm:t>
        <a:bodyPr/>
        <a:lstStyle/>
        <a:p>
          <a:endParaRPr lang="en-US"/>
        </a:p>
      </dgm:t>
    </dgm:pt>
    <dgm:pt modelId="{249EDA3A-4317-4553-8531-17125C94D9A0}">
      <dgm:prSet/>
      <dgm:spPr/>
      <dgm:t>
        <a:bodyPr/>
        <a:lstStyle/>
        <a:p>
          <a:r>
            <a:rPr lang="en-US"/>
            <a:t>Compressed Natural Gas</a:t>
          </a:r>
          <a:endParaRPr lang="en-US" dirty="0"/>
        </a:p>
      </dgm:t>
    </dgm:pt>
    <dgm:pt modelId="{0EDB8991-B5C7-45AA-9467-4998BC3733A7}" type="parTrans" cxnId="{A3B10E78-AC14-4DD3-B3F4-55B15230B4BC}">
      <dgm:prSet/>
      <dgm:spPr/>
      <dgm:t>
        <a:bodyPr/>
        <a:lstStyle/>
        <a:p>
          <a:endParaRPr lang="en-US"/>
        </a:p>
      </dgm:t>
    </dgm:pt>
    <dgm:pt modelId="{E8FA7351-EA93-4DFF-8B9F-E25ECC30C659}" type="sibTrans" cxnId="{A3B10E78-AC14-4DD3-B3F4-55B15230B4BC}">
      <dgm:prSet/>
      <dgm:spPr/>
      <dgm:t>
        <a:bodyPr/>
        <a:lstStyle/>
        <a:p>
          <a:endParaRPr lang="en-US"/>
        </a:p>
      </dgm:t>
    </dgm:pt>
    <dgm:pt modelId="{E2667C57-6063-434D-9C33-D02A914F0E91}" type="pres">
      <dgm:prSet presAssocID="{0840582C-78EB-4897-97E8-18E6C471F121}" presName="linear" presStyleCnt="0">
        <dgm:presLayoutVars>
          <dgm:dir/>
          <dgm:animLvl val="lvl"/>
          <dgm:resizeHandles val="exact"/>
        </dgm:presLayoutVars>
      </dgm:prSet>
      <dgm:spPr/>
    </dgm:pt>
    <dgm:pt modelId="{5F44A6A9-33FF-4E37-B5BB-5F6730E07991}" type="pres">
      <dgm:prSet presAssocID="{2181F06A-9728-4E12-B654-3032FDBB9EE4}" presName="parentLin" presStyleCnt="0"/>
      <dgm:spPr/>
    </dgm:pt>
    <dgm:pt modelId="{0E274E45-7833-4010-A8C0-DE62751B7F47}" type="pres">
      <dgm:prSet presAssocID="{2181F06A-9728-4E12-B654-3032FDBB9EE4}" presName="parentLeftMargin" presStyleLbl="node1" presStyleIdx="0" presStyleCnt="3"/>
      <dgm:spPr/>
    </dgm:pt>
    <dgm:pt modelId="{354BE68C-AC78-4BAC-8DAA-85453D70B693}" type="pres">
      <dgm:prSet presAssocID="{2181F06A-9728-4E12-B654-3032FDBB9EE4}" presName="parentText" presStyleLbl="node1" presStyleIdx="0" presStyleCnt="3">
        <dgm:presLayoutVars>
          <dgm:chMax val="0"/>
          <dgm:bulletEnabled val="1"/>
        </dgm:presLayoutVars>
      </dgm:prSet>
      <dgm:spPr/>
    </dgm:pt>
    <dgm:pt modelId="{EB8AA24D-712C-4A4E-877B-53D3DCFEE158}" type="pres">
      <dgm:prSet presAssocID="{2181F06A-9728-4E12-B654-3032FDBB9EE4}" presName="negativeSpace" presStyleCnt="0"/>
      <dgm:spPr/>
    </dgm:pt>
    <dgm:pt modelId="{C1939652-E023-43D3-9F72-AB23C3498035}" type="pres">
      <dgm:prSet presAssocID="{2181F06A-9728-4E12-B654-3032FDBB9EE4}" presName="childText" presStyleLbl="conFgAcc1" presStyleIdx="0" presStyleCnt="3">
        <dgm:presLayoutVars>
          <dgm:bulletEnabled val="1"/>
        </dgm:presLayoutVars>
      </dgm:prSet>
      <dgm:spPr/>
    </dgm:pt>
    <dgm:pt modelId="{3A6DE93F-3C6F-42F6-9DEC-B76E76F9F0FE}" type="pres">
      <dgm:prSet presAssocID="{DB949F17-6883-44E6-B9D9-4C5B095E70E3}" presName="spaceBetweenRectangles" presStyleCnt="0"/>
      <dgm:spPr/>
    </dgm:pt>
    <dgm:pt modelId="{D8905DBB-31F1-45A3-85B5-C2FFDAE62BCF}" type="pres">
      <dgm:prSet presAssocID="{36E9C077-8CD4-4B36-AA57-86E8B802227C}" presName="parentLin" presStyleCnt="0"/>
      <dgm:spPr/>
    </dgm:pt>
    <dgm:pt modelId="{803DEABC-81E8-4C59-9660-90A5D4DE3C20}" type="pres">
      <dgm:prSet presAssocID="{36E9C077-8CD4-4B36-AA57-86E8B802227C}" presName="parentLeftMargin" presStyleLbl="node1" presStyleIdx="0" presStyleCnt="3"/>
      <dgm:spPr/>
    </dgm:pt>
    <dgm:pt modelId="{CC388310-9664-4129-974E-9037958A8A97}" type="pres">
      <dgm:prSet presAssocID="{36E9C077-8CD4-4B36-AA57-86E8B802227C}" presName="parentText" presStyleLbl="node1" presStyleIdx="1" presStyleCnt="3">
        <dgm:presLayoutVars>
          <dgm:chMax val="0"/>
          <dgm:bulletEnabled val="1"/>
        </dgm:presLayoutVars>
      </dgm:prSet>
      <dgm:spPr/>
    </dgm:pt>
    <dgm:pt modelId="{E09BFE0A-D5B7-4282-B588-3A61A15F8526}" type="pres">
      <dgm:prSet presAssocID="{36E9C077-8CD4-4B36-AA57-86E8B802227C}" presName="negativeSpace" presStyleCnt="0"/>
      <dgm:spPr/>
    </dgm:pt>
    <dgm:pt modelId="{202C394F-D458-439C-ADAC-380DB644C071}" type="pres">
      <dgm:prSet presAssocID="{36E9C077-8CD4-4B36-AA57-86E8B802227C}" presName="childText" presStyleLbl="conFgAcc1" presStyleIdx="1" presStyleCnt="3">
        <dgm:presLayoutVars>
          <dgm:bulletEnabled val="1"/>
        </dgm:presLayoutVars>
      </dgm:prSet>
      <dgm:spPr/>
    </dgm:pt>
    <dgm:pt modelId="{13A0ACEC-4FC4-4196-B0B8-44E2310DE3AF}" type="pres">
      <dgm:prSet presAssocID="{91654859-A8AA-4BAD-A2A0-7AE4B4F00D75}" presName="spaceBetweenRectangles" presStyleCnt="0"/>
      <dgm:spPr/>
    </dgm:pt>
    <dgm:pt modelId="{FF3B887C-2B5E-4C40-81C9-8F54952140BD}" type="pres">
      <dgm:prSet presAssocID="{1F3EB19B-75B4-4CA9-B167-1AC1DE2011D3}" presName="parentLin" presStyleCnt="0"/>
      <dgm:spPr/>
    </dgm:pt>
    <dgm:pt modelId="{9CDB0037-DAEC-4E11-990A-AE4FAFC196C0}" type="pres">
      <dgm:prSet presAssocID="{1F3EB19B-75B4-4CA9-B167-1AC1DE2011D3}" presName="parentLeftMargin" presStyleLbl="node1" presStyleIdx="1" presStyleCnt="3"/>
      <dgm:spPr/>
    </dgm:pt>
    <dgm:pt modelId="{8B0A460E-EE32-46EF-8564-6B191EB55B3A}" type="pres">
      <dgm:prSet presAssocID="{1F3EB19B-75B4-4CA9-B167-1AC1DE2011D3}" presName="parentText" presStyleLbl="node1" presStyleIdx="2" presStyleCnt="3">
        <dgm:presLayoutVars>
          <dgm:chMax val="0"/>
          <dgm:bulletEnabled val="1"/>
        </dgm:presLayoutVars>
      </dgm:prSet>
      <dgm:spPr/>
    </dgm:pt>
    <dgm:pt modelId="{922A33CD-A15A-455B-B10F-8D9B323790B0}" type="pres">
      <dgm:prSet presAssocID="{1F3EB19B-75B4-4CA9-B167-1AC1DE2011D3}" presName="negativeSpace" presStyleCnt="0"/>
      <dgm:spPr/>
    </dgm:pt>
    <dgm:pt modelId="{6901F7F7-CB30-4B2B-BF73-26935443D2DA}" type="pres">
      <dgm:prSet presAssocID="{1F3EB19B-75B4-4CA9-B167-1AC1DE2011D3}" presName="childText" presStyleLbl="conFgAcc1" presStyleIdx="2" presStyleCnt="3">
        <dgm:presLayoutVars>
          <dgm:bulletEnabled val="1"/>
        </dgm:presLayoutVars>
      </dgm:prSet>
      <dgm:spPr/>
    </dgm:pt>
  </dgm:ptLst>
  <dgm:cxnLst>
    <dgm:cxn modelId="{B8504200-57BF-4EB0-9D78-BF030E8636BA}" srcId="{1F3EB19B-75B4-4CA9-B167-1AC1DE2011D3}" destId="{58A36ADD-24B0-456E-ADA6-B2E5F78D2259}" srcOrd="0" destOrd="0" parTransId="{50F3305D-3E94-4381-BD2D-67A264978C1E}" sibTransId="{46A4958D-9E12-4AC5-BA85-019C1B6995F6}"/>
    <dgm:cxn modelId="{E43F9828-C011-43E9-8DD8-F006E5445794}" srcId="{0840582C-78EB-4897-97E8-18E6C471F121}" destId="{2181F06A-9728-4E12-B654-3032FDBB9EE4}" srcOrd="0" destOrd="0" parTransId="{99B29558-4B20-4017-9DD4-4EC352F3E31E}" sibTransId="{DB949F17-6883-44E6-B9D9-4C5B095E70E3}"/>
    <dgm:cxn modelId="{558ED62C-04BC-4A04-A2CD-007111876A12}" type="presOf" srcId="{0840582C-78EB-4897-97E8-18E6C471F121}" destId="{E2667C57-6063-434D-9C33-D02A914F0E91}" srcOrd="0" destOrd="0" presId="urn:microsoft.com/office/officeart/2005/8/layout/list1"/>
    <dgm:cxn modelId="{F5228667-6945-4397-985D-ECCF55EED596}" type="presOf" srcId="{936255BA-40E4-4332-BC85-24F55DE50CB5}" destId="{202C394F-D458-439C-ADAC-380DB644C071}" srcOrd="0" destOrd="0" presId="urn:microsoft.com/office/officeart/2005/8/layout/list1"/>
    <dgm:cxn modelId="{0B34CE47-5105-4412-BF58-13D3E4A23FC0}" type="presOf" srcId="{1F3EB19B-75B4-4CA9-B167-1AC1DE2011D3}" destId="{9CDB0037-DAEC-4E11-990A-AE4FAFC196C0}" srcOrd="0" destOrd="0" presId="urn:microsoft.com/office/officeart/2005/8/layout/list1"/>
    <dgm:cxn modelId="{E580F14A-EC70-4D4E-AF95-AF14DFA4DA6C}" srcId="{36E9C077-8CD4-4B36-AA57-86E8B802227C}" destId="{936255BA-40E4-4332-BC85-24F55DE50CB5}" srcOrd="0" destOrd="0" parTransId="{C255821E-A4DE-4274-9E71-D9257E7F8E58}" sibTransId="{564BFF65-7205-4D92-984F-6A3FDEC3641F}"/>
    <dgm:cxn modelId="{2A69A870-90BF-41D8-804A-1E52C4251D56}" type="presOf" srcId="{2181F06A-9728-4E12-B654-3032FDBB9EE4}" destId="{354BE68C-AC78-4BAC-8DAA-85453D70B693}" srcOrd="1" destOrd="0" presId="urn:microsoft.com/office/officeart/2005/8/layout/list1"/>
    <dgm:cxn modelId="{A3B10E78-AC14-4DD3-B3F4-55B15230B4BC}" srcId="{1F3EB19B-75B4-4CA9-B167-1AC1DE2011D3}" destId="{249EDA3A-4317-4553-8531-17125C94D9A0}" srcOrd="3" destOrd="0" parTransId="{0EDB8991-B5C7-45AA-9467-4998BC3733A7}" sibTransId="{E8FA7351-EA93-4DFF-8B9F-E25ECC30C659}"/>
    <dgm:cxn modelId="{5E4D8C5A-8AFA-4D80-B3D0-E700536D6B8B}" type="presOf" srcId="{84A1E9E5-5FE6-4C27-86D3-CDF02B6FC037}" destId="{C1939652-E023-43D3-9F72-AB23C3498035}" srcOrd="0" destOrd="0" presId="urn:microsoft.com/office/officeart/2005/8/layout/list1"/>
    <dgm:cxn modelId="{FE9A8E86-EB0B-41F4-A25E-FF765AE7A277}" type="presOf" srcId="{36E9C077-8CD4-4B36-AA57-86E8B802227C}" destId="{803DEABC-81E8-4C59-9660-90A5D4DE3C20}" srcOrd="0" destOrd="0" presId="urn:microsoft.com/office/officeart/2005/8/layout/list1"/>
    <dgm:cxn modelId="{9B916E89-FB26-4323-9D03-47663A9C2E5C}" type="presOf" srcId="{36E9C077-8CD4-4B36-AA57-86E8B802227C}" destId="{CC388310-9664-4129-974E-9037958A8A97}" srcOrd="1" destOrd="0" presId="urn:microsoft.com/office/officeart/2005/8/layout/list1"/>
    <dgm:cxn modelId="{E70EF88B-32F2-4B31-8965-5B5FA3B647C9}" srcId="{1F3EB19B-75B4-4CA9-B167-1AC1DE2011D3}" destId="{DAECEFA3-2DA5-4E14-A0AC-845AEE8D27BF}" srcOrd="2" destOrd="0" parTransId="{264C99BA-201E-4338-BDD9-732BE5ECEC55}" sibTransId="{398EC30A-24DF-42F1-82B1-92A55F0C32AE}"/>
    <dgm:cxn modelId="{B0907AA1-6CE6-4386-810D-F1EB753DDA5D}" type="presOf" srcId="{2181F06A-9728-4E12-B654-3032FDBB9EE4}" destId="{0E274E45-7833-4010-A8C0-DE62751B7F47}" srcOrd="0" destOrd="0" presId="urn:microsoft.com/office/officeart/2005/8/layout/list1"/>
    <dgm:cxn modelId="{10CBC9AA-D036-45AE-988D-B823587ED4B3}" type="presOf" srcId="{249EDA3A-4317-4553-8531-17125C94D9A0}" destId="{6901F7F7-CB30-4B2B-BF73-26935443D2DA}" srcOrd="0" destOrd="3" presId="urn:microsoft.com/office/officeart/2005/8/layout/list1"/>
    <dgm:cxn modelId="{29422BAB-FD65-451E-8490-A6DED133C7E4}" srcId="{2181F06A-9728-4E12-B654-3032FDBB9EE4}" destId="{84A1E9E5-5FE6-4C27-86D3-CDF02B6FC037}" srcOrd="0" destOrd="0" parTransId="{7BD2CB39-E391-45BE-B40C-A4E17283D478}" sibTransId="{3A9B7DD9-85ED-48BD-9569-B06744AB6E65}"/>
    <dgm:cxn modelId="{7C2101C7-7397-4B99-9DE9-7812E1C6E9C9}" srcId="{0840582C-78EB-4897-97E8-18E6C471F121}" destId="{36E9C077-8CD4-4B36-AA57-86E8B802227C}" srcOrd="1" destOrd="0" parTransId="{BD7389D3-C19D-413E-8F21-470ACFE6DEBF}" sibTransId="{91654859-A8AA-4BAD-A2A0-7AE4B4F00D75}"/>
    <dgm:cxn modelId="{B979EBD6-08DB-4C5C-9ACC-39ECA51765B1}" type="presOf" srcId="{30D35808-50FF-4C49-A8B6-E1518E516DD1}" destId="{6901F7F7-CB30-4B2B-BF73-26935443D2DA}" srcOrd="0" destOrd="1" presId="urn:microsoft.com/office/officeart/2005/8/layout/list1"/>
    <dgm:cxn modelId="{BC85B8DE-DEA5-433D-AA7B-6B8E6B733EF0}" srcId="{0840582C-78EB-4897-97E8-18E6C471F121}" destId="{1F3EB19B-75B4-4CA9-B167-1AC1DE2011D3}" srcOrd="2" destOrd="0" parTransId="{8E5E1F15-74EB-48B0-AB59-FE1083D8535B}" sibTransId="{44D55B98-2809-439E-8D51-F950B719ACC8}"/>
    <dgm:cxn modelId="{57AFB1DF-56FC-4230-8EF9-D1C73B176240}" type="presOf" srcId="{58A36ADD-24B0-456E-ADA6-B2E5F78D2259}" destId="{6901F7F7-CB30-4B2B-BF73-26935443D2DA}" srcOrd="0" destOrd="0" presId="urn:microsoft.com/office/officeart/2005/8/layout/list1"/>
    <dgm:cxn modelId="{C3FDB2E3-69F0-4491-B26F-3884A1078BC3}" type="presOf" srcId="{DAECEFA3-2DA5-4E14-A0AC-845AEE8D27BF}" destId="{6901F7F7-CB30-4B2B-BF73-26935443D2DA}" srcOrd="0" destOrd="2" presId="urn:microsoft.com/office/officeart/2005/8/layout/list1"/>
    <dgm:cxn modelId="{8D9948F0-7FC9-42B0-97C5-188D3B73F483}" type="presOf" srcId="{1F3EB19B-75B4-4CA9-B167-1AC1DE2011D3}" destId="{8B0A460E-EE32-46EF-8564-6B191EB55B3A}" srcOrd="1" destOrd="0" presId="urn:microsoft.com/office/officeart/2005/8/layout/list1"/>
    <dgm:cxn modelId="{4957B1FC-812D-4CA8-A089-7A1282069807}" srcId="{1F3EB19B-75B4-4CA9-B167-1AC1DE2011D3}" destId="{30D35808-50FF-4C49-A8B6-E1518E516DD1}" srcOrd="1" destOrd="0" parTransId="{E75F8F00-8A85-4CB3-BD02-5AA4C430AFA0}" sibTransId="{6FADC6B3-6208-4128-AA65-A2970CB7188E}"/>
    <dgm:cxn modelId="{AFCD857D-991A-4BB1-A9CF-6D4892D3EAD3}" type="presParOf" srcId="{E2667C57-6063-434D-9C33-D02A914F0E91}" destId="{5F44A6A9-33FF-4E37-B5BB-5F6730E07991}" srcOrd="0" destOrd="0" presId="urn:microsoft.com/office/officeart/2005/8/layout/list1"/>
    <dgm:cxn modelId="{836E727F-63D9-486A-8F2A-AF7158709B6A}" type="presParOf" srcId="{5F44A6A9-33FF-4E37-B5BB-5F6730E07991}" destId="{0E274E45-7833-4010-A8C0-DE62751B7F47}" srcOrd="0" destOrd="0" presId="urn:microsoft.com/office/officeart/2005/8/layout/list1"/>
    <dgm:cxn modelId="{DE601781-A9DF-4242-BB72-0B4E38B04A3A}" type="presParOf" srcId="{5F44A6A9-33FF-4E37-B5BB-5F6730E07991}" destId="{354BE68C-AC78-4BAC-8DAA-85453D70B693}" srcOrd="1" destOrd="0" presId="urn:microsoft.com/office/officeart/2005/8/layout/list1"/>
    <dgm:cxn modelId="{B56865AE-F155-4177-AC0F-5EE2F82EE437}" type="presParOf" srcId="{E2667C57-6063-434D-9C33-D02A914F0E91}" destId="{EB8AA24D-712C-4A4E-877B-53D3DCFEE158}" srcOrd="1" destOrd="0" presId="urn:microsoft.com/office/officeart/2005/8/layout/list1"/>
    <dgm:cxn modelId="{E1D3B0F3-2062-4C86-9BE3-1586EDB22FBF}" type="presParOf" srcId="{E2667C57-6063-434D-9C33-D02A914F0E91}" destId="{C1939652-E023-43D3-9F72-AB23C3498035}" srcOrd="2" destOrd="0" presId="urn:microsoft.com/office/officeart/2005/8/layout/list1"/>
    <dgm:cxn modelId="{FC7E3548-EB0B-4949-9D9F-B163122B1938}" type="presParOf" srcId="{E2667C57-6063-434D-9C33-D02A914F0E91}" destId="{3A6DE93F-3C6F-42F6-9DEC-B76E76F9F0FE}" srcOrd="3" destOrd="0" presId="urn:microsoft.com/office/officeart/2005/8/layout/list1"/>
    <dgm:cxn modelId="{DA5775DC-5ABB-4C63-8342-0AAC644B0955}" type="presParOf" srcId="{E2667C57-6063-434D-9C33-D02A914F0E91}" destId="{D8905DBB-31F1-45A3-85B5-C2FFDAE62BCF}" srcOrd="4" destOrd="0" presId="urn:microsoft.com/office/officeart/2005/8/layout/list1"/>
    <dgm:cxn modelId="{7D57F0E7-9710-4741-8DA5-D728FC56ED7B}" type="presParOf" srcId="{D8905DBB-31F1-45A3-85B5-C2FFDAE62BCF}" destId="{803DEABC-81E8-4C59-9660-90A5D4DE3C20}" srcOrd="0" destOrd="0" presId="urn:microsoft.com/office/officeart/2005/8/layout/list1"/>
    <dgm:cxn modelId="{A1D39245-437F-47FB-BB64-5446B7F1EA7C}" type="presParOf" srcId="{D8905DBB-31F1-45A3-85B5-C2FFDAE62BCF}" destId="{CC388310-9664-4129-974E-9037958A8A97}" srcOrd="1" destOrd="0" presId="urn:microsoft.com/office/officeart/2005/8/layout/list1"/>
    <dgm:cxn modelId="{9DC65DA6-080F-44E2-9AA6-0CDD6D4896C1}" type="presParOf" srcId="{E2667C57-6063-434D-9C33-D02A914F0E91}" destId="{E09BFE0A-D5B7-4282-B588-3A61A15F8526}" srcOrd="5" destOrd="0" presId="urn:microsoft.com/office/officeart/2005/8/layout/list1"/>
    <dgm:cxn modelId="{0E537911-41F2-4000-A32B-6151AF9212B7}" type="presParOf" srcId="{E2667C57-6063-434D-9C33-D02A914F0E91}" destId="{202C394F-D458-439C-ADAC-380DB644C071}" srcOrd="6" destOrd="0" presId="urn:microsoft.com/office/officeart/2005/8/layout/list1"/>
    <dgm:cxn modelId="{7705F784-659B-4084-B2FF-A63E6773795F}" type="presParOf" srcId="{E2667C57-6063-434D-9C33-D02A914F0E91}" destId="{13A0ACEC-4FC4-4196-B0B8-44E2310DE3AF}" srcOrd="7" destOrd="0" presId="urn:microsoft.com/office/officeart/2005/8/layout/list1"/>
    <dgm:cxn modelId="{A6F86042-70E3-4C6C-B1FF-7185C7351743}" type="presParOf" srcId="{E2667C57-6063-434D-9C33-D02A914F0E91}" destId="{FF3B887C-2B5E-4C40-81C9-8F54952140BD}" srcOrd="8" destOrd="0" presId="urn:microsoft.com/office/officeart/2005/8/layout/list1"/>
    <dgm:cxn modelId="{311B3D32-2E68-494A-86FE-2A3CDCAF0E27}" type="presParOf" srcId="{FF3B887C-2B5E-4C40-81C9-8F54952140BD}" destId="{9CDB0037-DAEC-4E11-990A-AE4FAFC196C0}" srcOrd="0" destOrd="0" presId="urn:microsoft.com/office/officeart/2005/8/layout/list1"/>
    <dgm:cxn modelId="{9150F2C6-AE87-4AE1-AB77-CD6C88376472}" type="presParOf" srcId="{FF3B887C-2B5E-4C40-81C9-8F54952140BD}" destId="{8B0A460E-EE32-46EF-8564-6B191EB55B3A}" srcOrd="1" destOrd="0" presId="urn:microsoft.com/office/officeart/2005/8/layout/list1"/>
    <dgm:cxn modelId="{5840AF57-177D-4597-A5E9-ED2617F82C95}" type="presParOf" srcId="{E2667C57-6063-434D-9C33-D02A914F0E91}" destId="{922A33CD-A15A-455B-B10F-8D9B323790B0}" srcOrd="9" destOrd="0" presId="urn:microsoft.com/office/officeart/2005/8/layout/list1"/>
    <dgm:cxn modelId="{9BAA6635-C1E5-4E76-98FA-78151D5BE763}" type="presParOf" srcId="{E2667C57-6063-434D-9C33-D02A914F0E91}" destId="{6901F7F7-CB30-4B2B-BF73-26935443D2D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840582C-78EB-4897-97E8-18E6C471F12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181F06A-9728-4E12-B654-3032FDBB9EE4}">
      <dgm:prSet phldrT="[Text]"/>
      <dgm:spPr/>
      <dgm:t>
        <a:bodyPr/>
        <a:lstStyle/>
        <a:p>
          <a:r>
            <a:rPr lang="en-US" b="1" dirty="0"/>
            <a:t>Pictogram</a:t>
          </a:r>
        </a:p>
      </dgm:t>
    </dgm:pt>
    <dgm:pt modelId="{99B29558-4B20-4017-9DD4-4EC352F3E31E}" type="parTrans" cxnId="{E43F9828-C011-43E9-8DD8-F006E5445794}">
      <dgm:prSet/>
      <dgm:spPr/>
      <dgm:t>
        <a:bodyPr/>
        <a:lstStyle/>
        <a:p>
          <a:endParaRPr lang="en-US"/>
        </a:p>
      </dgm:t>
    </dgm:pt>
    <dgm:pt modelId="{DB949F17-6883-44E6-B9D9-4C5B095E70E3}" type="sibTrans" cxnId="{E43F9828-C011-43E9-8DD8-F006E5445794}">
      <dgm:prSet/>
      <dgm:spPr/>
      <dgm:t>
        <a:bodyPr/>
        <a:lstStyle/>
        <a:p>
          <a:endParaRPr lang="en-US"/>
        </a:p>
      </dgm:t>
    </dgm:pt>
    <dgm:pt modelId="{36E9C077-8CD4-4B36-AA57-86E8B802227C}">
      <dgm:prSet phldrT="[Text]"/>
      <dgm:spPr/>
      <dgm:t>
        <a:bodyPr/>
        <a:lstStyle/>
        <a:p>
          <a:r>
            <a:rPr lang="en-US" b="1" dirty="0"/>
            <a:t>Description</a:t>
          </a:r>
        </a:p>
      </dgm:t>
    </dgm:pt>
    <dgm:pt modelId="{BD7389D3-C19D-413E-8F21-470ACFE6DEBF}" type="parTrans" cxnId="{7C2101C7-7397-4B99-9DE9-7812E1C6E9C9}">
      <dgm:prSet/>
      <dgm:spPr/>
      <dgm:t>
        <a:bodyPr/>
        <a:lstStyle/>
        <a:p>
          <a:endParaRPr lang="en-US"/>
        </a:p>
      </dgm:t>
    </dgm:pt>
    <dgm:pt modelId="{91654859-A8AA-4BAD-A2A0-7AE4B4F00D75}" type="sibTrans" cxnId="{7C2101C7-7397-4B99-9DE9-7812E1C6E9C9}">
      <dgm:prSet/>
      <dgm:spPr/>
      <dgm:t>
        <a:bodyPr/>
        <a:lstStyle/>
        <a:p>
          <a:endParaRPr lang="en-US"/>
        </a:p>
      </dgm:t>
    </dgm:pt>
    <dgm:pt modelId="{1F3EB19B-75B4-4CA9-B167-1AC1DE2011D3}">
      <dgm:prSet phldrT="[Text]"/>
      <dgm:spPr/>
      <dgm:t>
        <a:bodyPr/>
        <a:lstStyle/>
        <a:p>
          <a:r>
            <a:rPr lang="en-US" b="1" dirty="0"/>
            <a:t>Examples</a:t>
          </a:r>
        </a:p>
      </dgm:t>
    </dgm:pt>
    <dgm:pt modelId="{8E5E1F15-74EB-48B0-AB59-FE1083D8535B}" type="parTrans" cxnId="{BC85B8DE-DEA5-433D-AA7B-6B8E6B733EF0}">
      <dgm:prSet/>
      <dgm:spPr/>
      <dgm:t>
        <a:bodyPr/>
        <a:lstStyle/>
        <a:p>
          <a:endParaRPr lang="en-US"/>
        </a:p>
      </dgm:t>
    </dgm:pt>
    <dgm:pt modelId="{44D55B98-2809-439E-8D51-F950B719ACC8}" type="sibTrans" cxnId="{BC85B8DE-DEA5-433D-AA7B-6B8E6B733EF0}">
      <dgm:prSet/>
      <dgm:spPr/>
      <dgm:t>
        <a:bodyPr/>
        <a:lstStyle/>
        <a:p>
          <a:endParaRPr lang="en-US"/>
        </a:p>
      </dgm:t>
    </dgm:pt>
    <dgm:pt modelId="{936255BA-40E4-4332-BC85-24F55DE50CB5}">
      <dgm:prSet phldrT="[Text]"/>
      <dgm:spPr/>
      <dgm:t>
        <a:bodyPr/>
        <a:lstStyle/>
        <a:p>
          <a:r>
            <a:rPr lang="en-US" b="1" u="sng" dirty="0"/>
            <a:t>Corrosive Materials:</a:t>
          </a:r>
          <a:r>
            <a:rPr lang="en-US" b="1" dirty="0"/>
            <a:t> </a:t>
          </a:r>
          <a:r>
            <a:rPr lang="en-US" dirty="0"/>
            <a:t>Substances that have the power to cause irreversible damage or destroy another substance, to include human skin and organs, by contact.</a:t>
          </a:r>
        </a:p>
      </dgm:t>
    </dgm:pt>
    <dgm:pt modelId="{C255821E-A4DE-4274-9E71-D9257E7F8E58}" type="parTrans" cxnId="{E580F14A-EC70-4D4E-AF95-AF14DFA4DA6C}">
      <dgm:prSet/>
      <dgm:spPr/>
      <dgm:t>
        <a:bodyPr/>
        <a:lstStyle/>
        <a:p>
          <a:endParaRPr lang="en-US"/>
        </a:p>
      </dgm:t>
    </dgm:pt>
    <dgm:pt modelId="{564BFF65-7205-4D92-984F-6A3FDEC3641F}" type="sibTrans" cxnId="{E580F14A-EC70-4D4E-AF95-AF14DFA4DA6C}">
      <dgm:prSet/>
      <dgm:spPr/>
      <dgm:t>
        <a:bodyPr/>
        <a:lstStyle/>
        <a:p>
          <a:endParaRPr lang="en-US"/>
        </a:p>
      </dgm:t>
    </dgm:pt>
    <dgm:pt modelId="{84A1E9E5-5FE6-4C27-86D3-CDF02B6FC037}">
      <dgm:prSet phldrT="[Text]"/>
      <dgm:spPr/>
      <dgm:t>
        <a:bodyPr/>
        <a:lstStyle/>
        <a:p>
          <a:r>
            <a:rPr lang="en-US" dirty="0"/>
            <a:t>Corrosion</a:t>
          </a:r>
        </a:p>
      </dgm:t>
    </dgm:pt>
    <dgm:pt modelId="{7BD2CB39-E391-45BE-B40C-A4E17283D478}" type="parTrans" cxnId="{29422BAB-FD65-451E-8490-A6DED133C7E4}">
      <dgm:prSet/>
      <dgm:spPr/>
      <dgm:t>
        <a:bodyPr/>
        <a:lstStyle/>
        <a:p>
          <a:endParaRPr lang="en-US"/>
        </a:p>
      </dgm:t>
    </dgm:pt>
    <dgm:pt modelId="{3A9B7DD9-85ED-48BD-9569-B06744AB6E65}" type="sibTrans" cxnId="{29422BAB-FD65-451E-8490-A6DED133C7E4}">
      <dgm:prSet/>
      <dgm:spPr/>
      <dgm:t>
        <a:bodyPr/>
        <a:lstStyle/>
        <a:p>
          <a:endParaRPr lang="en-US"/>
        </a:p>
      </dgm:t>
    </dgm:pt>
    <dgm:pt modelId="{58A36ADD-24B0-456E-ADA6-B2E5F78D2259}">
      <dgm:prSet phldrT="[Text]"/>
      <dgm:spPr/>
      <dgm:t>
        <a:bodyPr/>
        <a:lstStyle/>
        <a:p>
          <a:endParaRPr lang="en-US" dirty="0"/>
        </a:p>
      </dgm:t>
    </dgm:pt>
    <dgm:pt modelId="{50F3305D-3E94-4381-BD2D-67A264978C1E}" type="parTrans" cxnId="{B8504200-57BF-4EB0-9D78-BF030E8636BA}">
      <dgm:prSet/>
      <dgm:spPr/>
      <dgm:t>
        <a:bodyPr/>
        <a:lstStyle/>
        <a:p>
          <a:endParaRPr lang="en-US"/>
        </a:p>
      </dgm:t>
    </dgm:pt>
    <dgm:pt modelId="{46A4958D-9E12-4AC5-BA85-019C1B6995F6}" type="sibTrans" cxnId="{B8504200-57BF-4EB0-9D78-BF030E8636BA}">
      <dgm:prSet/>
      <dgm:spPr/>
      <dgm:t>
        <a:bodyPr/>
        <a:lstStyle/>
        <a:p>
          <a:endParaRPr lang="en-US"/>
        </a:p>
      </dgm:t>
    </dgm:pt>
    <dgm:pt modelId="{3ACADB76-00BE-4E02-9E74-810405A3B31F}">
      <dgm:prSet phldrT="[Text]"/>
      <dgm:spPr/>
      <dgm:t>
        <a:bodyPr/>
        <a:lstStyle/>
        <a:p>
          <a:r>
            <a:rPr lang="en-US" dirty="0"/>
            <a:t>Acid-based cleaners</a:t>
          </a:r>
          <a:endParaRPr lang="en-US" b="1" dirty="0"/>
        </a:p>
      </dgm:t>
    </dgm:pt>
    <dgm:pt modelId="{00F1F13C-72D8-400C-AD56-14F9E7E75312}" type="parTrans" cxnId="{91D205EA-E59B-4573-BC08-9E6D13C2E94A}">
      <dgm:prSet/>
      <dgm:spPr/>
      <dgm:t>
        <a:bodyPr/>
        <a:lstStyle/>
        <a:p>
          <a:endParaRPr lang="en-US"/>
        </a:p>
      </dgm:t>
    </dgm:pt>
    <dgm:pt modelId="{7149D2D5-0EA9-4B54-AAB5-F004809975E6}" type="sibTrans" cxnId="{91D205EA-E59B-4573-BC08-9E6D13C2E94A}">
      <dgm:prSet/>
      <dgm:spPr/>
      <dgm:t>
        <a:bodyPr/>
        <a:lstStyle/>
        <a:p>
          <a:endParaRPr lang="en-US"/>
        </a:p>
      </dgm:t>
    </dgm:pt>
    <dgm:pt modelId="{415B7AA8-67DC-4A90-9261-561E743FAF04}">
      <dgm:prSet/>
      <dgm:spPr/>
      <dgm:t>
        <a:bodyPr/>
        <a:lstStyle/>
        <a:p>
          <a:r>
            <a:rPr lang="en-US"/>
            <a:t>Sulfuric acid</a:t>
          </a:r>
          <a:endParaRPr lang="en-US" dirty="0"/>
        </a:p>
      </dgm:t>
    </dgm:pt>
    <dgm:pt modelId="{43481313-48C2-4C12-BEA0-536551F8F338}" type="parTrans" cxnId="{61AFD69A-2522-4E45-A93F-55AB1AFAAB8C}">
      <dgm:prSet/>
      <dgm:spPr/>
      <dgm:t>
        <a:bodyPr/>
        <a:lstStyle/>
        <a:p>
          <a:endParaRPr lang="en-US"/>
        </a:p>
      </dgm:t>
    </dgm:pt>
    <dgm:pt modelId="{526BAACD-E270-4029-8B08-06B3AAA63182}" type="sibTrans" cxnId="{61AFD69A-2522-4E45-A93F-55AB1AFAAB8C}">
      <dgm:prSet/>
      <dgm:spPr/>
      <dgm:t>
        <a:bodyPr/>
        <a:lstStyle/>
        <a:p>
          <a:endParaRPr lang="en-US"/>
        </a:p>
      </dgm:t>
    </dgm:pt>
    <dgm:pt modelId="{B58FB352-082C-47C8-B546-AD3F09CBC293}">
      <dgm:prSet/>
      <dgm:spPr/>
      <dgm:t>
        <a:bodyPr/>
        <a:lstStyle/>
        <a:p>
          <a:r>
            <a:rPr lang="en-US"/>
            <a:t>Paint strippers</a:t>
          </a:r>
          <a:endParaRPr lang="en-US" dirty="0"/>
        </a:p>
      </dgm:t>
    </dgm:pt>
    <dgm:pt modelId="{B9B0FC08-6A39-44B1-A069-4C86BE6E3085}" type="parTrans" cxnId="{1CFAE620-1D43-4E8F-921E-9E948733A4F0}">
      <dgm:prSet/>
      <dgm:spPr/>
      <dgm:t>
        <a:bodyPr/>
        <a:lstStyle/>
        <a:p>
          <a:endParaRPr lang="en-US"/>
        </a:p>
      </dgm:t>
    </dgm:pt>
    <dgm:pt modelId="{AE9A4CF9-6546-4A2E-A316-0EFEB0B33BB2}" type="sibTrans" cxnId="{1CFAE620-1D43-4E8F-921E-9E948733A4F0}">
      <dgm:prSet/>
      <dgm:spPr/>
      <dgm:t>
        <a:bodyPr/>
        <a:lstStyle/>
        <a:p>
          <a:endParaRPr lang="en-US"/>
        </a:p>
      </dgm:t>
    </dgm:pt>
    <dgm:pt modelId="{D5B57CCA-5A8D-4D66-A55F-D11F952FFE4A}">
      <dgm:prSet/>
      <dgm:spPr/>
      <dgm:t>
        <a:bodyPr/>
        <a:lstStyle/>
        <a:p>
          <a:r>
            <a:rPr lang="en-US"/>
            <a:t>Plumbing products (Drano)</a:t>
          </a:r>
          <a:endParaRPr lang="en-US" dirty="0"/>
        </a:p>
      </dgm:t>
    </dgm:pt>
    <dgm:pt modelId="{A4C05D73-CBC1-4C11-A2B7-2576DBE2C105}" type="parTrans" cxnId="{C6E406F2-D340-4201-ADDD-E54A574EEC6D}">
      <dgm:prSet/>
      <dgm:spPr/>
      <dgm:t>
        <a:bodyPr/>
        <a:lstStyle/>
        <a:p>
          <a:endParaRPr lang="en-US"/>
        </a:p>
      </dgm:t>
    </dgm:pt>
    <dgm:pt modelId="{A91C7EEC-5455-4C82-A44E-6CCA4B0A296C}" type="sibTrans" cxnId="{C6E406F2-D340-4201-ADDD-E54A574EEC6D}">
      <dgm:prSet/>
      <dgm:spPr/>
      <dgm:t>
        <a:bodyPr/>
        <a:lstStyle/>
        <a:p>
          <a:endParaRPr lang="en-US"/>
        </a:p>
      </dgm:t>
    </dgm:pt>
    <dgm:pt modelId="{42A7B19F-8EB0-4434-B3D5-3FD02ED2699B}">
      <dgm:prSet/>
      <dgm:spPr/>
      <dgm:t>
        <a:bodyPr/>
        <a:lstStyle/>
        <a:p>
          <a:r>
            <a:rPr lang="en-US"/>
            <a:t>Toilet bowel cleaners</a:t>
          </a:r>
          <a:endParaRPr lang="en-US" dirty="0"/>
        </a:p>
      </dgm:t>
    </dgm:pt>
    <dgm:pt modelId="{85C52379-299C-486D-8BF5-5CC8EC1A1E5E}" type="parTrans" cxnId="{E59F19CE-92EF-4A42-AF3A-5C10AB81114A}">
      <dgm:prSet/>
      <dgm:spPr/>
      <dgm:t>
        <a:bodyPr/>
        <a:lstStyle/>
        <a:p>
          <a:endParaRPr lang="en-US"/>
        </a:p>
      </dgm:t>
    </dgm:pt>
    <dgm:pt modelId="{B9A5CDD3-D752-46C7-829A-891A6FDC8BF4}" type="sibTrans" cxnId="{E59F19CE-92EF-4A42-AF3A-5C10AB81114A}">
      <dgm:prSet/>
      <dgm:spPr/>
      <dgm:t>
        <a:bodyPr/>
        <a:lstStyle/>
        <a:p>
          <a:endParaRPr lang="en-US"/>
        </a:p>
      </dgm:t>
    </dgm:pt>
    <dgm:pt modelId="{F57965C5-4207-4789-A2BC-2420D0088C85}">
      <dgm:prSet/>
      <dgm:spPr/>
      <dgm:t>
        <a:bodyPr/>
        <a:lstStyle/>
        <a:p>
          <a:r>
            <a:rPr lang="en-US"/>
            <a:t>Hair removal products</a:t>
          </a:r>
          <a:endParaRPr lang="en-US" dirty="0"/>
        </a:p>
      </dgm:t>
    </dgm:pt>
    <dgm:pt modelId="{530131D7-D888-4D7F-B975-0E24AEF58BD9}" type="parTrans" cxnId="{796A8BE8-B28F-402C-A3D1-B08720FF3E76}">
      <dgm:prSet/>
      <dgm:spPr/>
      <dgm:t>
        <a:bodyPr/>
        <a:lstStyle/>
        <a:p>
          <a:endParaRPr lang="en-US"/>
        </a:p>
      </dgm:t>
    </dgm:pt>
    <dgm:pt modelId="{C7C652E5-328C-4A4B-8314-9345C24EDB0F}" type="sibTrans" cxnId="{796A8BE8-B28F-402C-A3D1-B08720FF3E76}">
      <dgm:prSet/>
      <dgm:spPr/>
      <dgm:t>
        <a:bodyPr/>
        <a:lstStyle/>
        <a:p>
          <a:endParaRPr lang="en-US"/>
        </a:p>
      </dgm:t>
    </dgm:pt>
    <dgm:pt modelId="{E2667C57-6063-434D-9C33-D02A914F0E91}" type="pres">
      <dgm:prSet presAssocID="{0840582C-78EB-4897-97E8-18E6C471F121}" presName="linear" presStyleCnt="0">
        <dgm:presLayoutVars>
          <dgm:dir/>
          <dgm:animLvl val="lvl"/>
          <dgm:resizeHandles val="exact"/>
        </dgm:presLayoutVars>
      </dgm:prSet>
      <dgm:spPr/>
    </dgm:pt>
    <dgm:pt modelId="{5F44A6A9-33FF-4E37-B5BB-5F6730E07991}" type="pres">
      <dgm:prSet presAssocID="{2181F06A-9728-4E12-B654-3032FDBB9EE4}" presName="parentLin" presStyleCnt="0"/>
      <dgm:spPr/>
    </dgm:pt>
    <dgm:pt modelId="{0E274E45-7833-4010-A8C0-DE62751B7F47}" type="pres">
      <dgm:prSet presAssocID="{2181F06A-9728-4E12-B654-3032FDBB9EE4}" presName="parentLeftMargin" presStyleLbl="node1" presStyleIdx="0" presStyleCnt="3"/>
      <dgm:spPr/>
    </dgm:pt>
    <dgm:pt modelId="{354BE68C-AC78-4BAC-8DAA-85453D70B693}" type="pres">
      <dgm:prSet presAssocID="{2181F06A-9728-4E12-B654-3032FDBB9EE4}" presName="parentText" presStyleLbl="node1" presStyleIdx="0" presStyleCnt="3">
        <dgm:presLayoutVars>
          <dgm:chMax val="0"/>
          <dgm:bulletEnabled val="1"/>
        </dgm:presLayoutVars>
      </dgm:prSet>
      <dgm:spPr/>
    </dgm:pt>
    <dgm:pt modelId="{EB8AA24D-712C-4A4E-877B-53D3DCFEE158}" type="pres">
      <dgm:prSet presAssocID="{2181F06A-9728-4E12-B654-3032FDBB9EE4}" presName="negativeSpace" presStyleCnt="0"/>
      <dgm:spPr/>
    </dgm:pt>
    <dgm:pt modelId="{C1939652-E023-43D3-9F72-AB23C3498035}" type="pres">
      <dgm:prSet presAssocID="{2181F06A-9728-4E12-B654-3032FDBB9EE4}" presName="childText" presStyleLbl="conFgAcc1" presStyleIdx="0" presStyleCnt="3">
        <dgm:presLayoutVars>
          <dgm:bulletEnabled val="1"/>
        </dgm:presLayoutVars>
      </dgm:prSet>
      <dgm:spPr/>
    </dgm:pt>
    <dgm:pt modelId="{3A6DE93F-3C6F-42F6-9DEC-B76E76F9F0FE}" type="pres">
      <dgm:prSet presAssocID="{DB949F17-6883-44E6-B9D9-4C5B095E70E3}" presName="spaceBetweenRectangles" presStyleCnt="0"/>
      <dgm:spPr/>
    </dgm:pt>
    <dgm:pt modelId="{D8905DBB-31F1-45A3-85B5-C2FFDAE62BCF}" type="pres">
      <dgm:prSet presAssocID="{36E9C077-8CD4-4B36-AA57-86E8B802227C}" presName="parentLin" presStyleCnt="0"/>
      <dgm:spPr/>
    </dgm:pt>
    <dgm:pt modelId="{803DEABC-81E8-4C59-9660-90A5D4DE3C20}" type="pres">
      <dgm:prSet presAssocID="{36E9C077-8CD4-4B36-AA57-86E8B802227C}" presName="parentLeftMargin" presStyleLbl="node1" presStyleIdx="0" presStyleCnt="3"/>
      <dgm:spPr/>
    </dgm:pt>
    <dgm:pt modelId="{CC388310-9664-4129-974E-9037958A8A97}" type="pres">
      <dgm:prSet presAssocID="{36E9C077-8CD4-4B36-AA57-86E8B802227C}" presName="parentText" presStyleLbl="node1" presStyleIdx="1" presStyleCnt="3">
        <dgm:presLayoutVars>
          <dgm:chMax val="0"/>
          <dgm:bulletEnabled val="1"/>
        </dgm:presLayoutVars>
      </dgm:prSet>
      <dgm:spPr/>
    </dgm:pt>
    <dgm:pt modelId="{E09BFE0A-D5B7-4282-B588-3A61A15F8526}" type="pres">
      <dgm:prSet presAssocID="{36E9C077-8CD4-4B36-AA57-86E8B802227C}" presName="negativeSpace" presStyleCnt="0"/>
      <dgm:spPr/>
    </dgm:pt>
    <dgm:pt modelId="{202C394F-D458-439C-ADAC-380DB644C071}" type="pres">
      <dgm:prSet presAssocID="{36E9C077-8CD4-4B36-AA57-86E8B802227C}" presName="childText" presStyleLbl="conFgAcc1" presStyleIdx="1" presStyleCnt="3">
        <dgm:presLayoutVars>
          <dgm:bulletEnabled val="1"/>
        </dgm:presLayoutVars>
      </dgm:prSet>
      <dgm:spPr/>
    </dgm:pt>
    <dgm:pt modelId="{13A0ACEC-4FC4-4196-B0B8-44E2310DE3AF}" type="pres">
      <dgm:prSet presAssocID="{91654859-A8AA-4BAD-A2A0-7AE4B4F00D75}" presName="spaceBetweenRectangles" presStyleCnt="0"/>
      <dgm:spPr/>
    </dgm:pt>
    <dgm:pt modelId="{FF3B887C-2B5E-4C40-81C9-8F54952140BD}" type="pres">
      <dgm:prSet presAssocID="{1F3EB19B-75B4-4CA9-B167-1AC1DE2011D3}" presName="parentLin" presStyleCnt="0"/>
      <dgm:spPr/>
    </dgm:pt>
    <dgm:pt modelId="{9CDB0037-DAEC-4E11-990A-AE4FAFC196C0}" type="pres">
      <dgm:prSet presAssocID="{1F3EB19B-75B4-4CA9-B167-1AC1DE2011D3}" presName="parentLeftMargin" presStyleLbl="node1" presStyleIdx="1" presStyleCnt="3"/>
      <dgm:spPr/>
    </dgm:pt>
    <dgm:pt modelId="{8B0A460E-EE32-46EF-8564-6B191EB55B3A}" type="pres">
      <dgm:prSet presAssocID="{1F3EB19B-75B4-4CA9-B167-1AC1DE2011D3}" presName="parentText" presStyleLbl="node1" presStyleIdx="2" presStyleCnt="3">
        <dgm:presLayoutVars>
          <dgm:chMax val="0"/>
          <dgm:bulletEnabled val="1"/>
        </dgm:presLayoutVars>
      </dgm:prSet>
      <dgm:spPr/>
    </dgm:pt>
    <dgm:pt modelId="{922A33CD-A15A-455B-B10F-8D9B323790B0}" type="pres">
      <dgm:prSet presAssocID="{1F3EB19B-75B4-4CA9-B167-1AC1DE2011D3}" presName="negativeSpace" presStyleCnt="0"/>
      <dgm:spPr/>
    </dgm:pt>
    <dgm:pt modelId="{6901F7F7-CB30-4B2B-BF73-26935443D2DA}" type="pres">
      <dgm:prSet presAssocID="{1F3EB19B-75B4-4CA9-B167-1AC1DE2011D3}" presName="childText" presStyleLbl="conFgAcc1" presStyleIdx="2" presStyleCnt="3">
        <dgm:presLayoutVars>
          <dgm:bulletEnabled val="1"/>
        </dgm:presLayoutVars>
      </dgm:prSet>
      <dgm:spPr/>
    </dgm:pt>
  </dgm:ptLst>
  <dgm:cxnLst>
    <dgm:cxn modelId="{B8504200-57BF-4EB0-9D78-BF030E8636BA}" srcId="{1F3EB19B-75B4-4CA9-B167-1AC1DE2011D3}" destId="{58A36ADD-24B0-456E-ADA6-B2E5F78D2259}" srcOrd="6" destOrd="0" parTransId="{50F3305D-3E94-4381-BD2D-67A264978C1E}" sibTransId="{46A4958D-9E12-4AC5-BA85-019C1B6995F6}"/>
    <dgm:cxn modelId="{FB43DE05-649B-4591-B7F6-CB463A7716C2}" type="presOf" srcId="{1F3EB19B-75B4-4CA9-B167-1AC1DE2011D3}" destId="{9CDB0037-DAEC-4E11-990A-AE4FAFC196C0}" srcOrd="0" destOrd="0" presId="urn:microsoft.com/office/officeart/2005/8/layout/list1"/>
    <dgm:cxn modelId="{E236D018-B192-4108-81C0-C7FDB5039554}" type="presOf" srcId="{36E9C077-8CD4-4B36-AA57-86E8B802227C}" destId="{803DEABC-81E8-4C59-9660-90A5D4DE3C20}" srcOrd="0" destOrd="0" presId="urn:microsoft.com/office/officeart/2005/8/layout/list1"/>
    <dgm:cxn modelId="{1CFAE620-1D43-4E8F-921E-9E948733A4F0}" srcId="{1F3EB19B-75B4-4CA9-B167-1AC1DE2011D3}" destId="{B58FB352-082C-47C8-B546-AD3F09CBC293}" srcOrd="2" destOrd="0" parTransId="{B9B0FC08-6A39-44B1-A069-4C86BE6E3085}" sibTransId="{AE9A4CF9-6546-4A2E-A316-0EFEB0B33BB2}"/>
    <dgm:cxn modelId="{F78C8127-A993-41B4-A5BA-734981D0D594}" type="presOf" srcId="{36E9C077-8CD4-4B36-AA57-86E8B802227C}" destId="{CC388310-9664-4129-974E-9037958A8A97}" srcOrd="1" destOrd="0" presId="urn:microsoft.com/office/officeart/2005/8/layout/list1"/>
    <dgm:cxn modelId="{E43F9828-C011-43E9-8DD8-F006E5445794}" srcId="{0840582C-78EB-4897-97E8-18E6C471F121}" destId="{2181F06A-9728-4E12-B654-3032FDBB9EE4}" srcOrd="0" destOrd="0" parTransId="{99B29558-4B20-4017-9DD4-4EC352F3E31E}" sibTransId="{DB949F17-6883-44E6-B9D9-4C5B095E70E3}"/>
    <dgm:cxn modelId="{A853F23A-3BEA-4B87-BB40-9FFB0B6DAB5A}" type="presOf" srcId="{2181F06A-9728-4E12-B654-3032FDBB9EE4}" destId="{0E274E45-7833-4010-A8C0-DE62751B7F47}" srcOrd="0" destOrd="0" presId="urn:microsoft.com/office/officeart/2005/8/layout/list1"/>
    <dgm:cxn modelId="{AC3E2360-BB82-482C-954E-A1DF9AD52E28}" type="presOf" srcId="{F57965C5-4207-4789-A2BC-2420D0088C85}" destId="{6901F7F7-CB30-4B2B-BF73-26935443D2DA}" srcOrd="0" destOrd="5" presId="urn:microsoft.com/office/officeart/2005/8/layout/list1"/>
    <dgm:cxn modelId="{3596FE65-553C-42EF-AC9F-ED68C1D91708}" type="presOf" srcId="{1F3EB19B-75B4-4CA9-B167-1AC1DE2011D3}" destId="{8B0A460E-EE32-46EF-8564-6B191EB55B3A}" srcOrd="1" destOrd="0" presId="urn:microsoft.com/office/officeart/2005/8/layout/list1"/>
    <dgm:cxn modelId="{E580F14A-EC70-4D4E-AF95-AF14DFA4DA6C}" srcId="{36E9C077-8CD4-4B36-AA57-86E8B802227C}" destId="{936255BA-40E4-4332-BC85-24F55DE50CB5}" srcOrd="0" destOrd="0" parTransId="{C255821E-A4DE-4274-9E71-D9257E7F8E58}" sibTransId="{564BFF65-7205-4D92-984F-6A3FDEC3641F}"/>
    <dgm:cxn modelId="{973DB06D-CC32-4FC3-8C07-2EE0A7AEE1A1}" type="presOf" srcId="{D5B57CCA-5A8D-4D66-A55F-D11F952FFE4A}" destId="{6901F7F7-CB30-4B2B-BF73-26935443D2DA}" srcOrd="0" destOrd="3" presId="urn:microsoft.com/office/officeart/2005/8/layout/list1"/>
    <dgm:cxn modelId="{64D93D71-904D-41BD-AA31-7B9CD9392683}" type="presOf" srcId="{415B7AA8-67DC-4A90-9261-561E743FAF04}" destId="{6901F7F7-CB30-4B2B-BF73-26935443D2DA}" srcOrd="0" destOrd="1" presId="urn:microsoft.com/office/officeart/2005/8/layout/list1"/>
    <dgm:cxn modelId="{546B7376-DF02-4E91-B94A-34FC3F598318}" type="presOf" srcId="{B58FB352-082C-47C8-B546-AD3F09CBC293}" destId="{6901F7F7-CB30-4B2B-BF73-26935443D2DA}" srcOrd="0" destOrd="2" presId="urn:microsoft.com/office/officeart/2005/8/layout/list1"/>
    <dgm:cxn modelId="{9AA44285-E78F-42AE-B866-8488B5B3103E}" type="presOf" srcId="{936255BA-40E4-4332-BC85-24F55DE50CB5}" destId="{202C394F-D458-439C-ADAC-380DB644C071}" srcOrd="0" destOrd="0" presId="urn:microsoft.com/office/officeart/2005/8/layout/list1"/>
    <dgm:cxn modelId="{6BD06B8E-7831-461D-AA38-75F77C400083}" type="presOf" srcId="{3ACADB76-00BE-4E02-9E74-810405A3B31F}" destId="{6901F7F7-CB30-4B2B-BF73-26935443D2DA}" srcOrd="0" destOrd="0" presId="urn:microsoft.com/office/officeart/2005/8/layout/list1"/>
    <dgm:cxn modelId="{4AA18C92-A662-44CE-8B5D-B6FE38A71B44}" type="presOf" srcId="{2181F06A-9728-4E12-B654-3032FDBB9EE4}" destId="{354BE68C-AC78-4BAC-8DAA-85453D70B693}" srcOrd="1" destOrd="0" presId="urn:microsoft.com/office/officeart/2005/8/layout/list1"/>
    <dgm:cxn modelId="{61AFD69A-2522-4E45-A93F-55AB1AFAAB8C}" srcId="{1F3EB19B-75B4-4CA9-B167-1AC1DE2011D3}" destId="{415B7AA8-67DC-4A90-9261-561E743FAF04}" srcOrd="1" destOrd="0" parTransId="{43481313-48C2-4C12-BEA0-536551F8F338}" sibTransId="{526BAACD-E270-4029-8B08-06B3AAA63182}"/>
    <dgm:cxn modelId="{4C5417A2-4673-4AC5-B65A-BAAEC7BAB24C}" type="presOf" srcId="{58A36ADD-24B0-456E-ADA6-B2E5F78D2259}" destId="{6901F7F7-CB30-4B2B-BF73-26935443D2DA}" srcOrd="0" destOrd="6" presId="urn:microsoft.com/office/officeart/2005/8/layout/list1"/>
    <dgm:cxn modelId="{29422BAB-FD65-451E-8490-A6DED133C7E4}" srcId="{2181F06A-9728-4E12-B654-3032FDBB9EE4}" destId="{84A1E9E5-5FE6-4C27-86D3-CDF02B6FC037}" srcOrd="0" destOrd="0" parTransId="{7BD2CB39-E391-45BE-B40C-A4E17283D478}" sibTransId="{3A9B7DD9-85ED-48BD-9569-B06744AB6E65}"/>
    <dgm:cxn modelId="{7C2101C7-7397-4B99-9DE9-7812E1C6E9C9}" srcId="{0840582C-78EB-4897-97E8-18E6C471F121}" destId="{36E9C077-8CD4-4B36-AA57-86E8B802227C}" srcOrd="1" destOrd="0" parTransId="{BD7389D3-C19D-413E-8F21-470ACFE6DEBF}" sibTransId="{91654859-A8AA-4BAD-A2A0-7AE4B4F00D75}"/>
    <dgm:cxn modelId="{E59F19CE-92EF-4A42-AF3A-5C10AB81114A}" srcId="{1F3EB19B-75B4-4CA9-B167-1AC1DE2011D3}" destId="{42A7B19F-8EB0-4434-B3D5-3FD02ED2699B}" srcOrd="4" destOrd="0" parTransId="{85C52379-299C-486D-8BF5-5CC8EC1A1E5E}" sibTransId="{B9A5CDD3-D752-46C7-829A-891A6FDC8BF4}"/>
    <dgm:cxn modelId="{5AEDB3DC-A0FB-4118-8EEF-96F2BB4A590D}" type="presOf" srcId="{84A1E9E5-5FE6-4C27-86D3-CDF02B6FC037}" destId="{C1939652-E023-43D3-9F72-AB23C3498035}" srcOrd="0" destOrd="0" presId="urn:microsoft.com/office/officeart/2005/8/layout/list1"/>
    <dgm:cxn modelId="{BC85B8DE-DEA5-433D-AA7B-6B8E6B733EF0}" srcId="{0840582C-78EB-4897-97E8-18E6C471F121}" destId="{1F3EB19B-75B4-4CA9-B167-1AC1DE2011D3}" srcOrd="2" destOrd="0" parTransId="{8E5E1F15-74EB-48B0-AB59-FE1083D8535B}" sibTransId="{44D55B98-2809-439E-8D51-F950B719ACC8}"/>
    <dgm:cxn modelId="{15116AE0-3FC0-4FC9-848E-A943FA871CA0}" type="presOf" srcId="{0840582C-78EB-4897-97E8-18E6C471F121}" destId="{E2667C57-6063-434D-9C33-D02A914F0E91}" srcOrd="0" destOrd="0" presId="urn:microsoft.com/office/officeart/2005/8/layout/list1"/>
    <dgm:cxn modelId="{796A8BE8-B28F-402C-A3D1-B08720FF3E76}" srcId="{1F3EB19B-75B4-4CA9-B167-1AC1DE2011D3}" destId="{F57965C5-4207-4789-A2BC-2420D0088C85}" srcOrd="5" destOrd="0" parTransId="{530131D7-D888-4D7F-B975-0E24AEF58BD9}" sibTransId="{C7C652E5-328C-4A4B-8314-9345C24EDB0F}"/>
    <dgm:cxn modelId="{91D205EA-E59B-4573-BC08-9E6D13C2E94A}" srcId="{1F3EB19B-75B4-4CA9-B167-1AC1DE2011D3}" destId="{3ACADB76-00BE-4E02-9E74-810405A3B31F}" srcOrd="0" destOrd="0" parTransId="{00F1F13C-72D8-400C-AD56-14F9E7E75312}" sibTransId="{7149D2D5-0EA9-4B54-AAB5-F004809975E6}"/>
    <dgm:cxn modelId="{C6E406F2-D340-4201-ADDD-E54A574EEC6D}" srcId="{1F3EB19B-75B4-4CA9-B167-1AC1DE2011D3}" destId="{D5B57CCA-5A8D-4D66-A55F-D11F952FFE4A}" srcOrd="3" destOrd="0" parTransId="{A4C05D73-CBC1-4C11-A2B7-2576DBE2C105}" sibTransId="{A91C7EEC-5455-4C82-A44E-6CCA4B0A296C}"/>
    <dgm:cxn modelId="{CDC9FEFC-F1F2-4447-8495-6049F144B068}" type="presOf" srcId="{42A7B19F-8EB0-4434-B3D5-3FD02ED2699B}" destId="{6901F7F7-CB30-4B2B-BF73-26935443D2DA}" srcOrd="0" destOrd="4" presId="urn:microsoft.com/office/officeart/2005/8/layout/list1"/>
    <dgm:cxn modelId="{5A71468B-C071-4D0B-BEBD-710F4DA3FCC1}" type="presParOf" srcId="{E2667C57-6063-434D-9C33-D02A914F0E91}" destId="{5F44A6A9-33FF-4E37-B5BB-5F6730E07991}" srcOrd="0" destOrd="0" presId="urn:microsoft.com/office/officeart/2005/8/layout/list1"/>
    <dgm:cxn modelId="{E59465CD-986D-4481-9411-5B8D6F024278}" type="presParOf" srcId="{5F44A6A9-33FF-4E37-B5BB-5F6730E07991}" destId="{0E274E45-7833-4010-A8C0-DE62751B7F47}" srcOrd="0" destOrd="0" presId="urn:microsoft.com/office/officeart/2005/8/layout/list1"/>
    <dgm:cxn modelId="{F9B5CE95-FFCA-44E5-B5C9-497F79A2FEEC}" type="presParOf" srcId="{5F44A6A9-33FF-4E37-B5BB-5F6730E07991}" destId="{354BE68C-AC78-4BAC-8DAA-85453D70B693}" srcOrd="1" destOrd="0" presId="urn:microsoft.com/office/officeart/2005/8/layout/list1"/>
    <dgm:cxn modelId="{2B1C1D7B-33F9-4148-B33E-E2057B7D9CA9}" type="presParOf" srcId="{E2667C57-6063-434D-9C33-D02A914F0E91}" destId="{EB8AA24D-712C-4A4E-877B-53D3DCFEE158}" srcOrd="1" destOrd="0" presId="urn:microsoft.com/office/officeart/2005/8/layout/list1"/>
    <dgm:cxn modelId="{C913C4BB-8B2F-4468-AD15-DF9AFD13E39F}" type="presParOf" srcId="{E2667C57-6063-434D-9C33-D02A914F0E91}" destId="{C1939652-E023-43D3-9F72-AB23C3498035}" srcOrd="2" destOrd="0" presId="urn:microsoft.com/office/officeart/2005/8/layout/list1"/>
    <dgm:cxn modelId="{3304F298-2C99-4E5F-B264-3C99AE758B67}" type="presParOf" srcId="{E2667C57-6063-434D-9C33-D02A914F0E91}" destId="{3A6DE93F-3C6F-42F6-9DEC-B76E76F9F0FE}" srcOrd="3" destOrd="0" presId="urn:microsoft.com/office/officeart/2005/8/layout/list1"/>
    <dgm:cxn modelId="{86CED7F9-2B5F-4B99-BD03-816A40C0EBC6}" type="presParOf" srcId="{E2667C57-6063-434D-9C33-D02A914F0E91}" destId="{D8905DBB-31F1-45A3-85B5-C2FFDAE62BCF}" srcOrd="4" destOrd="0" presId="urn:microsoft.com/office/officeart/2005/8/layout/list1"/>
    <dgm:cxn modelId="{EDAE5667-2BE9-41EF-9EA0-73C82472AEF5}" type="presParOf" srcId="{D8905DBB-31F1-45A3-85B5-C2FFDAE62BCF}" destId="{803DEABC-81E8-4C59-9660-90A5D4DE3C20}" srcOrd="0" destOrd="0" presId="urn:microsoft.com/office/officeart/2005/8/layout/list1"/>
    <dgm:cxn modelId="{14D8810C-1989-4C07-9EBB-3FE52B4CA37D}" type="presParOf" srcId="{D8905DBB-31F1-45A3-85B5-C2FFDAE62BCF}" destId="{CC388310-9664-4129-974E-9037958A8A97}" srcOrd="1" destOrd="0" presId="urn:microsoft.com/office/officeart/2005/8/layout/list1"/>
    <dgm:cxn modelId="{E9222532-3E5A-46BB-BBA5-FD38154FA4B5}" type="presParOf" srcId="{E2667C57-6063-434D-9C33-D02A914F0E91}" destId="{E09BFE0A-D5B7-4282-B588-3A61A15F8526}" srcOrd="5" destOrd="0" presId="urn:microsoft.com/office/officeart/2005/8/layout/list1"/>
    <dgm:cxn modelId="{16A61E9C-D5FD-4557-8957-D460032A3CD6}" type="presParOf" srcId="{E2667C57-6063-434D-9C33-D02A914F0E91}" destId="{202C394F-D458-439C-ADAC-380DB644C071}" srcOrd="6" destOrd="0" presId="urn:microsoft.com/office/officeart/2005/8/layout/list1"/>
    <dgm:cxn modelId="{F7F68455-0417-438B-BDD5-2FD22B868B62}" type="presParOf" srcId="{E2667C57-6063-434D-9C33-D02A914F0E91}" destId="{13A0ACEC-4FC4-4196-B0B8-44E2310DE3AF}" srcOrd="7" destOrd="0" presId="urn:microsoft.com/office/officeart/2005/8/layout/list1"/>
    <dgm:cxn modelId="{940BF73B-0330-484F-A44B-189A678AB38F}" type="presParOf" srcId="{E2667C57-6063-434D-9C33-D02A914F0E91}" destId="{FF3B887C-2B5E-4C40-81C9-8F54952140BD}" srcOrd="8" destOrd="0" presId="urn:microsoft.com/office/officeart/2005/8/layout/list1"/>
    <dgm:cxn modelId="{8C7A87F0-BDBB-476B-A283-568948D1D7F7}" type="presParOf" srcId="{FF3B887C-2B5E-4C40-81C9-8F54952140BD}" destId="{9CDB0037-DAEC-4E11-990A-AE4FAFC196C0}" srcOrd="0" destOrd="0" presId="urn:microsoft.com/office/officeart/2005/8/layout/list1"/>
    <dgm:cxn modelId="{AF3930D6-8847-403C-B318-13722BCD009C}" type="presParOf" srcId="{FF3B887C-2B5E-4C40-81C9-8F54952140BD}" destId="{8B0A460E-EE32-46EF-8564-6B191EB55B3A}" srcOrd="1" destOrd="0" presId="urn:microsoft.com/office/officeart/2005/8/layout/list1"/>
    <dgm:cxn modelId="{F11B5B2F-15C7-4009-B38C-F3C4E153963E}" type="presParOf" srcId="{E2667C57-6063-434D-9C33-D02A914F0E91}" destId="{922A33CD-A15A-455B-B10F-8D9B323790B0}" srcOrd="9" destOrd="0" presId="urn:microsoft.com/office/officeart/2005/8/layout/list1"/>
    <dgm:cxn modelId="{BAA27754-19BB-4A9C-8524-F1343FC6F598}" type="presParOf" srcId="{E2667C57-6063-434D-9C33-D02A914F0E91}" destId="{6901F7F7-CB30-4B2B-BF73-26935443D2D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D6666-DAE9-44E1-8704-E6C24BCF443B}">
      <dsp:nvSpPr>
        <dsp:cNvPr id="0" name=""/>
        <dsp:cNvSpPr/>
      </dsp:nvSpPr>
      <dsp:spPr>
        <a:xfrm>
          <a:off x="3469" y="1027387"/>
          <a:ext cx="2329898" cy="1164949"/>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kern="1200" dirty="0"/>
            <a:t>Chemical</a:t>
          </a:r>
        </a:p>
      </dsp:txBody>
      <dsp:txXfrm>
        <a:off x="37589" y="1061507"/>
        <a:ext cx="2261658" cy="1096709"/>
      </dsp:txXfrm>
    </dsp:sp>
    <dsp:sp modelId="{DBDC85FD-F625-4A1E-B7F9-75E5AD125876}">
      <dsp:nvSpPr>
        <dsp:cNvPr id="0" name=""/>
        <dsp:cNvSpPr/>
      </dsp:nvSpPr>
      <dsp:spPr>
        <a:xfrm rot="19457599">
          <a:off x="2225492" y="1242376"/>
          <a:ext cx="1147711" cy="65126"/>
        </a:xfrm>
        <a:custGeom>
          <a:avLst/>
          <a:gdLst/>
          <a:ahLst/>
          <a:cxnLst/>
          <a:rect l="0" t="0" r="0" b="0"/>
          <a:pathLst>
            <a:path>
              <a:moveTo>
                <a:pt x="0" y="32563"/>
              </a:moveTo>
              <a:lnTo>
                <a:pt x="1147711" y="3256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770655" y="1246246"/>
        <a:ext cx="57385" cy="57385"/>
      </dsp:txXfrm>
    </dsp:sp>
    <dsp:sp modelId="{2CF3E53A-D1E6-4425-A52E-8D7ED3A50C82}">
      <dsp:nvSpPr>
        <dsp:cNvPr id="0" name=""/>
        <dsp:cNvSpPr/>
      </dsp:nvSpPr>
      <dsp:spPr>
        <a:xfrm>
          <a:off x="3265327" y="357541"/>
          <a:ext cx="2329898" cy="11649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kern="1200" dirty="0"/>
            <a:t>Physical</a:t>
          </a:r>
        </a:p>
      </dsp:txBody>
      <dsp:txXfrm>
        <a:off x="3299447" y="391661"/>
        <a:ext cx="2261658" cy="1096709"/>
      </dsp:txXfrm>
    </dsp:sp>
    <dsp:sp modelId="{003F566C-CF14-4A73-9B31-C93AC478C5FA}">
      <dsp:nvSpPr>
        <dsp:cNvPr id="0" name=""/>
        <dsp:cNvSpPr/>
      </dsp:nvSpPr>
      <dsp:spPr>
        <a:xfrm rot="2142401">
          <a:off x="2225492" y="1912221"/>
          <a:ext cx="1147711" cy="65126"/>
        </a:xfrm>
        <a:custGeom>
          <a:avLst/>
          <a:gdLst/>
          <a:ahLst/>
          <a:cxnLst/>
          <a:rect l="0" t="0" r="0" b="0"/>
          <a:pathLst>
            <a:path>
              <a:moveTo>
                <a:pt x="0" y="32563"/>
              </a:moveTo>
              <a:lnTo>
                <a:pt x="1147711" y="3256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770655" y="1916092"/>
        <a:ext cx="57385" cy="57385"/>
      </dsp:txXfrm>
    </dsp:sp>
    <dsp:sp modelId="{FCE3C1F4-640E-4AEA-8A77-A006769DFBC6}">
      <dsp:nvSpPr>
        <dsp:cNvPr id="0" name=""/>
        <dsp:cNvSpPr/>
      </dsp:nvSpPr>
      <dsp:spPr>
        <a:xfrm>
          <a:off x="3265327" y="1697233"/>
          <a:ext cx="2329898" cy="1164949"/>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kern="1200" dirty="0"/>
            <a:t>Health</a:t>
          </a:r>
        </a:p>
      </dsp:txBody>
      <dsp:txXfrm>
        <a:off x="3299447" y="1731353"/>
        <a:ext cx="2261658" cy="10967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39652-E023-43D3-9F72-AB23C3498035}">
      <dsp:nvSpPr>
        <dsp:cNvPr id="0" name=""/>
        <dsp:cNvSpPr/>
      </dsp:nvSpPr>
      <dsp:spPr>
        <a:xfrm>
          <a:off x="0" y="386745"/>
          <a:ext cx="6053560" cy="7512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9824" tIns="374904" rIns="46982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Exploding Bomb</a:t>
          </a:r>
        </a:p>
      </dsp:txBody>
      <dsp:txXfrm>
        <a:off x="0" y="386745"/>
        <a:ext cx="6053560" cy="751275"/>
      </dsp:txXfrm>
    </dsp:sp>
    <dsp:sp modelId="{354BE68C-AC78-4BAC-8DAA-85453D70B693}">
      <dsp:nvSpPr>
        <dsp:cNvPr id="0" name=""/>
        <dsp:cNvSpPr/>
      </dsp:nvSpPr>
      <dsp:spPr>
        <a:xfrm>
          <a:off x="302678" y="121065"/>
          <a:ext cx="4237492"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167" tIns="0" rIns="160167" bIns="0" numCol="1" spcCol="1270" anchor="ctr" anchorCtr="0">
          <a:noAutofit/>
        </a:bodyPr>
        <a:lstStyle/>
        <a:p>
          <a:pPr marL="0" lvl="0" indent="0" algn="l" defTabSz="800100">
            <a:lnSpc>
              <a:spcPct val="90000"/>
            </a:lnSpc>
            <a:spcBef>
              <a:spcPct val="0"/>
            </a:spcBef>
            <a:spcAft>
              <a:spcPct val="35000"/>
            </a:spcAft>
            <a:buNone/>
          </a:pPr>
          <a:r>
            <a:rPr lang="en-US" sz="1800" b="1" kern="1200" dirty="0"/>
            <a:t>Pictogram</a:t>
          </a:r>
        </a:p>
      </dsp:txBody>
      <dsp:txXfrm>
        <a:off x="328617" y="147004"/>
        <a:ext cx="4185614" cy="479482"/>
      </dsp:txXfrm>
    </dsp:sp>
    <dsp:sp modelId="{202C394F-D458-439C-ADAC-380DB644C071}">
      <dsp:nvSpPr>
        <dsp:cNvPr id="0" name=""/>
        <dsp:cNvSpPr/>
      </dsp:nvSpPr>
      <dsp:spPr>
        <a:xfrm>
          <a:off x="0" y="1500900"/>
          <a:ext cx="6053560" cy="12190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9824" tIns="374904" rIns="469824" bIns="128016" numCol="1" spcCol="1270" anchor="t" anchorCtr="0">
          <a:noAutofit/>
        </a:bodyPr>
        <a:lstStyle/>
        <a:p>
          <a:pPr marL="171450" lvl="1" indent="-171450" algn="l" defTabSz="800100">
            <a:lnSpc>
              <a:spcPct val="90000"/>
            </a:lnSpc>
            <a:spcBef>
              <a:spcPct val="0"/>
            </a:spcBef>
            <a:spcAft>
              <a:spcPct val="15000"/>
            </a:spcAft>
            <a:buChar char="•"/>
          </a:pPr>
          <a:r>
            <a:rPr lang="en-US" sz="1800" b="1" u="sng" kern="1200" dirty="0"/>
            <a:t>Explosion Hazard</a:t>
          </a:r>
          <a:r>
            <a:rPr lang="en-US" sz="1800" b="0" u="sng" kern="1200" dirty="0"/>
            <a:t>: </a:t>
          </a:r>
          <a:r>
            <a:rPr lang="en-US" sz="1800" kern="1200" dirty="0"/>
            <a:t>Volatile material that at a specific flashpoint will vaporize to form an ignitable mixture.</a:t>
          </a:r>
          <a:endParaRPr lang="en-US" sz="1800" b="0" u="sng" kern="1200" dirty="0"/>
        </a:p>
      </dsp:txBody>
      <dsp:txXfrm>
        <a:off x="0" y="1500900"/>
        <a:ext cx="6053560" cy="1219050"/>
      </dsp:txXfrm>
    </dsp:sp>
    <dsp:sp modelId="{CC388310-9664-4129-974E-9037958A8A97}">
      <dsp:nvSpPr>
        <dsp:cNvPr id="0" name=""/>
        <dsp:cNvSpPr/>
      </dsp:nvSpPr>
      <dsp:spPr>
        <a:xfrm>
          <a:off x="302678" y="1235220"/>
          <a:ext cx="4237492"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167" tIns="0" rIns="160167" bIns="0" numCol="1" spcCol="1270" anchor="ctr" anchorCtr="0">
          <a:noAutofit/>
        </a:bodyPr>
        <a:lstStyle/>
        <a:p>
          <a:pPr marL="0" lvl="0" indent="0" algn="l" defTabSz="800100">
            <a:lnSpc>
              <a:spcPct val="90000"/>
            </a:lnSpc>
            <a:spcBef>
              <a:spcPct val="0"/>
            </a:spcBef>
            <a:spcAft>
              <a:spcPct val="35000"/>
            </a:spcAft>
            <a:buNone/>
          </a:pPr>
          <a:r>
            <a:rPr lang="en-US" sz="1800" b="1" kern="1200" dirty="0"/>
            <a:t>Description</a:t>
          </a:r>
        </a:p>
      </dsp:txBody>
      <dsp:txXfrm>
        <a:off x="328617" y="1261159"/>
        <a:ext cx="4185614" cy="479482"/>
      </dsp:txXfrm>
    </dsp:sp>
    <dsp:sp modelId="{6901F7F7-CB30-4B2B-BF73-26935443D2DA}">
      <dsp:nvSpPr>
        <dsp:cNvPr id="0" name=""/>
        <dsp:cNvSpPr/>
      </dsp:nvSpPr>
      <dsp:spPr>
        <a:xfrm>
          <a:off x="0" y="3082830"/>
          <a:ext cx="6053560" cy="18711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9824" tIns="374904" rIns="46982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Fertilizers</a:t>
          </a:r>
        </a:p>
        <a:p>
          <a:pPr marL="171450" lvl="1" indent="-171450" algn="l" defTabSz="800100">
            <a:lnSpc>
              <a:spcPct val="90000"/>
            </a:lnSpc>
            <a:spcBef>
              <a:spcPct val="0"/>
            </a:spcBef>
            <a:spcAft>
              <a:spcPct val="15000"/>
            </a:spcAft>
            <a:buChar char="•"/>
          </a:pPr>
          <a:r>
            <a:rPr lang="en-US" sz="1800" kern="1200"/>
            <a:t>Munitions </a:t>
          </a:r>
          <a:endParaRPr lang="en-US" sz="1800" kern="1200" dirty="0"/>
        </a:p>
        <a:p>
          <a:pPr marL="171450" lvl="1" indent="-171450" algn="l" defTabSz="800100">
            <a:lnSpc>
              <a:spcPct val="90000"/>
            </a:lnSpc>
            <a:spcBef>
              <a:spcPct val="0"/>
            </a:spcBef>
            <a:spcAft>
              <a:spcPct val="15000"/>
            </a:spcAft>
            <a:buChar char="•"/>
          </a:pPr>
          <a:r>
            <a:rPr lang="en-US" sz="1800" kern="1200" dirty="0"/>
            <a:t>Carpet cleaners</a:t>
          </a:r>
        </a:p>
        <a:p>
          <a:pPr marL="171450" lvl="1" indent="-171450" algn="l" defTabSz="800100">
            <a:lnSpc>
              <a:spcPct val="90000"/>
            </a:lnSpc>
            <a:spcBef>
              <a:spcPct val="0"/>
            </a:spcBef>
            <a:spcAft>
              <a:spcPct val="15000"/>
            </a:spcAft>
            <a:buChar char="•"/>
          </a:pPr>
          <a:r>
            <a:rPr lang="en-US" sz="1800" kern="1200"/>
            <a:t>Caulking compounds</a:t>
          </a:r>
          <a:endParaRPr lang="en-US" sz="1800" kern="1200" dirty="0"/>
        </a:p>
        <a:p>
          <a:pPr marL="171450" lvl="1" indent="-171450" algn="l" defTabSz="800100">
            <a:lnSpc>
              <a:spcPct val="90000"/>
            </a:lnSpc>
            <a:spcBef>
              <a:spcPct val="0"/>
            </a:spcBef>
            <a:spcAft>
              <a:spcPct val="15000"/>
            </a:spcAft>
            <a:buChar char="•"/>
          </a:pPr>
          <a:r>
            <a:rPr lang="en-US" sz="1800" kern="1200"/>
            <a:t>MEKP (polymer catalyst)</a:t>
          </a:r>
          <a:endParaRPr lang="en-US" sz="1800" kern="1200" dirty="0"/>
        </a:p>
      </dsp:txBody>
      <dsp:txXfrm>
        <a:off x="0" y="3082830"/>
        <a:ext cx="6053560" cy="1871100"/>
      </dsp:txXfrm>
    </dsp:sp>
    <dsp:sp modelId="{8B0A460E-EE32-46EF-8564-6B191EB55B3A}">
      <dsp:nvSpPr>
        <dsp:cNvPr id="0" name=""/>
        <dsp:cNvSpPr/>
      </dsp:nvSpPr>
      <dsp:spPr>
        <a:xfrm>
          <a:off x="302678" y="2817150"/>
          <a:ext cx="4237492"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167" tIns="0" rIns="160167" bIns="0" numCol="1" spcCol="1270" anchor="ctr" anchorCtr="0">
          <a:noAutofit/>
        </a:bodyPr>
        <a:lstStyle/>
        <a:p>
          <a:pPr marL="0" lvl="0" indent="0" algn="l" defTabSz="800100">
            <a:lnSpc>
              <a:spcPct val="90000"/>
            </a:lnSpc>
            <a:spcBef>
              <a:spcPct val="0"/>
            </a:spcBef>
            <a:spcAft>
              <a:spcPct val="35000"/>
            </a:spcAft>
            <a:buNone/>
          </a:pPr>
          <a:r>
            <a:rPr lang="en-US" sz="1800" b="1" kern="1200" dirty="0"/>
            <a:t>Examples</a:t>
          </a:r>
        </a:p>
      </dsp:txBody>
      <dsp:txXfrm>
        <a:off x="328617" y="2843089"/>
        <a:ext cx="4185614" cy="4794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39652-E023-43D3-9F72-AB23C3498035}">
      <dsp:nvSpPr>
        <dsp:cNvPr id="0" name=""/>
        <dsp:cNvSpPr/>
      </dsp:nvSpPr>
      <dsp:spPr>
        <a:xfrm>
          <a:off x="0" y="301947"/>
          <a:ext cx="6050741" cy="7512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9605" tIns="374904" rIns="469605"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Flame Over Circle</a:t>
          </a:r>
        </a:p>
      </dsp:txBody>
      <dsp:txXfrm>
        <a:off x="0" y="301947"/>
        <a:ext cx="6050741" cy="751275"/>
      </dsp:txXfrm>
    </dsp:sp>
    <dsp:sp modelId="{354BE68C-AC78-4BAC-8DAA-85453D70B693}">
      <dsp:nvSpPr>
        <dsp:cNvPr id="0" name=""/>
        <dsp:cNvSpPr/>
      </dsp:nvSpPr>
      <dsp:spPr>
        <a:xfrm>
          <a:off x="302537" y="36267"/>
          <a:ext cx="4235518"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93" tIns="0" rIns="160093" bIns="0" numCol="1" spcCol="1270" anchor="ctr" anchorCtr="0">
          <a:noAutofit/>
        </a:bodyPr>
        <a:lstStyle/>
        <a:p>
          <a:pPr marL="0" lvl="0" indent="0" algn="l" defTabSz="800100">
            <a:lnSpc>
              <a:spcPct val="90000"/>
            </a:lnSpc>
            <a:spcBef>
              <a:spcPct val="0"/>
            </a:spcBef>
            <a:spcAft>
              <a:spcPct val="35000"/>
            </a:spcAft>
            <a:buNone/>
          </a:pPr>
          <a:r>
            <a:rPr lang="en-US" sz="1800" b="1" kern="1200" dirty="0"/>
            <a:t>Pictogram</a:t>
          </a:r>
        </a:p>
      </dsp:txBody>
      <dsp:txXfrm>
        <a:off x="328476" y="62206"/>
        <a:ext cx="4183640" cy="479482"/>
      </dsp:txXfrm>
    </dsp:sp>
    <dsp:sp modelId="{202C394F-D458-439C-ADAC-380DB644C071}">
      <dsp:nvSpPr>
        <dsp:cNvPr id="0" name=""/>
        <dsp:cNvSpPr/>
      </dsp:nvSpPr>
      <dsp:spPr>
        <a:xfrm>
          <a:off x="0" y="1416102"/>
          <a:ext cx="6050741" cy="1474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9605" tIns="374904" rIns="469605" bIns="128016" numCol="1" spcCol="1270" anchor="t" anchorCtr="0">
          <a:noAutofit/>
        </a:bodyPr>
        <a:lstStyle/>
        <a:p>
          <a:pPr marL="171450" lvl="1" indent="-171450" algn="l" defTabSz="800100">
            <a:lnSpc>
              <a:spcPct val="90000"/>
            </a:lnSpc>
            <a:spcBef>
              <a:spcPct val="0"/>
            </a:spcBef>
            <a:spcAft>
              <a:spcPct val="15000"/>
            </a:spcAft>
            <a:buChar char="•"/>
          </a:pPr>
          <a:r>
            <a:rPr lang="en-US" sz="1800" b="1" u="sng" kern="1200" dirty="0"/>
            <a:t>Oxidizers</a:t>
          </a:r>
          <a:r>
            <a:rPr lang="en-US" sz="1800" b="1" kern="1200" dirty="0"/>
            <a:t>: </a:t>
          </a:r>
          <a:r>
            <a:rPr lang="en-US" sz="1800" kern="1200" dirty="0"/>
            <a:t>A chemical compound that is not necessarily combustible, but may, by transferring oxygen, cause or contribute to the combustion of other material.</a:t>
          </a:r>
        </a:p>
      </dsp:txBody>
      <dsp:txXfrm>
        <a:off x="0" y="1416102"/>
        <a:ext cx="6050741" cy="1474200"/>
      </dsp:txXfrm>
    </dsp:sp>
    <dsp:sp modelId="{CC388310-9664-4129-974E-9037958A8A97}">
      <dsp:nvSpPr>
        <dsp:cNvPr id="0" name=""/>
        <dsp:cNvSpPr/>
      </dsp:nvSpPr>
      <dsp:spPr>
        <a:xfrm>
          <a:off x="302537" y="1150422"/>
          <a:ext cx="4235518"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93" tIns="0" rIns="160093" bIns="0" numCol="1" spcCol="1270" anchor="ctr" anchorCtr="0">
          <a:noAutofit/>
        </a:bodyPr>
        <a:lstStyle/>
        <a:p>
          <a:pPr marL="0" lvl="0" indent="0" algn="l" defTabSz="800100">
            <a:lnSpc>
              <a:spcPct val="90000"/>
            </a:lnSpc>
            <a:spcBef>
              <a:spcPct val="0"/>
            </a:spcBef>
            <a:spcAft>
              <a:spcPct val="35000"/>
            </a:spcAft>
            <a:buNone/>
          </a:pPr>
          <a:r>
            <a:rPr lang="en-US" sz="1800" b="1" kern="1200" dirty="0"/>
            <a:t>Description</a:t>
          </a:r>
        </a:p>
      </dsp:txBody>
      <dsp:txXfrm>
        <a:off x="328476" y="1176361"/>
        <a:ext cx="4183640" cy="479482"/>
      </dsp:txXfrm>
    </dsp:sp>
    <dsp:sp modelId="{6901F7F7-CB30-4B2B-BF73-26935443D2DA}">
      <dsp:nvSpPr>
        <dsp:cNvPr id="0" name=""/>
        <dsp:cNvSpPr/>
      </dsp:nvSpPr>
      <dsp:spPr>
        <a:xfrm>
          <a:off x="0" y="3253183"/>
          <a:ext cx="6050741" cy="15309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9605" tIns="374904" rIns="469605"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Ferric Salts – used in odor control products, water and waste water treatment and coagulants</a:t>
          </a:r>
        </a:p>
        <a:p>
          <a:pPr marL="171450" lvl="1" indent="-171450" algn="l" defTabSz="800100">
            <a:lnSpc>
              <a:spcPct val="90000"/>
            </a:lnSpc>
            <a:spcBef>
              <a:spcPct val="0"/>
            </a:spcBef>
            <a:spcAft>
              <a:spcPct val="15000"/>
            </a:spcAft>
            <a:buChar char="•"/>
          </a:pPr>
          <a:r>
            <a:rPr lang="en-US" sz="1800" kern="1200" dirty="0"/>
            <a:t>Industrial and household disinfectants</a:t>
          </a:r>
        </a:p>
        <a:p>
          <a:pPr marL="171450" lvl="1" indent="-171450" algn="l" defTabSz="800100">
            <a:lnSpc>
              <a:spcPct val="90000"/>
            </a:lnSpc>
            <a:spcBef>
              <a:spcPct val="0"/>
            </a:spcBef>
            <a:spcAft>
              <a:spcPct val="15000"/>
            </a:spcAft>
            <a:buChar char="•"/>
          </a:pPr>
          <a:r>
            <a:rPr lang="en-US" sz="1800" kern="1200" dirty="0"/>
            <a:t>Chlorine-based products</a:t>
          </a:r>
        </a:p>
      </dsp:txBody>
      <dsp:txXfrm>
        <a:off x="0" y="3253183"/>
        <a:ext cx="6050741" cy="1530900"/>
      </dsp:txXfrm>
    </dsp:sp>
    <dsp:sp modelId="{8B0A460E-EE32-46EF-8564-6B191EB55B3A}">
      <dsp:nvSpPr>
        <dsp:cNvPr id="0" name=""/>
        <dsp:cNvSpPr/>
      </dsp:nvSpPr>
      <dsp:spPr>
        <a:xfrm>
          <a:off x="302537" y="2987502"/>
          <a:ext cx="4235518"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93" tIns="0" rIns="160093" bIns="0" numCol="1" spcCol="1270" anchor="ctr" anchorCtr="0">
          <a:noAutofit/>
        </a:bodyPr>
        <a:lstStyle/>
        <a:p>
          <a:pPr marL="0" lvl="0" indent="0" algn="l" defTabSz="800100">
            <a:lnSpc>
              <a:spcPct val="90000"/>
            </a:lnSpc>
            <a:spcBef>
              <a:spcPct val="0"/>
            </a:spcBef>
            <a:spcAft>
              <a:spcPct val="35000"/>
            </a:spcAft>
            <a:buNone/>
          </a:pPr>
          <a:r>
            <a:rPr lang="en-US" sz="1800" b="1" kern="1200" dirty="0"/>
            <a:t>Examples</a:t>
          </a:r>
        </a:p>
      </dsp:txBody>
      <dsp:txXfrm>
        <a:off x="328476" y="3013441"/>
        <a:ext cx="4183640" cy="47948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39652-E023-43D3-9F72-AB23C3498035}">
      <dsp:nvSpPr>
        <dsp:cNvPr id="0" name=""/>
        <dsp:cNvSpPr/>
      </dsp:nvSpPr>
      <dsp:spPr>
        <a:xfrm>
          <a:off x="0" y="402619"/>
          <a:ext cx="6688882" cy="10851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9132" tIns="541528" rIns="519132"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Environment</a:t>
          </a:r>
        </a:p>
      </dsp:txBody>
      <dsp:txXfrm>
        <a:off x="0" y="402619"/>
        <a:ext cx="6688882" cy="1085175"/>
      </dsp:txXfrm>
    </dsp:sp>
    <dsp:sp modelId="{354BE68C-AC78-4BAC-8DAA-85453D70B693}">
      <dsp:nvSpPr>
        <dsp:cNvPr id="0" name=""/>
        <dsp:cNvSpPr/>
      </dsp:nvSpPr>
      <dsp:spPr>
        <a:xfrm>
          <a:off x="334444" y="18859"/>
          <a:ext cx="4682217"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977" tIns="0" rIns="176977" bIns="0" numCol="1" spcCol="1270" anchor="ctr" anchorCtr="0">
          <a:noAutofit/>
        </a:bodyPr>
        <a:lstStyle/>
        <a:p>
          <a:pPr marL="0" lvl="0" indent="0" algn="l" defTabSz="1155700">
            <a:lnSpc>
              <a:spcPct val="90000"/>
            </a:lnSpc>
            <a:spcBef>
              <a:spcPct val="0"/>
            </a:spcBef>
            <a:spcAft>
              <a:spcPct val="35000"/>
            </a:spcAft>
            <a:buNone/>
          </a:pPr>
          <a:r>
            <a:rPr lang="en-US" sz="2600" b="1" kern="1200" dirty="0"/>
            <a:t>Pictogram</a:t>
          </a:r>
        </a:p>
      </dsp:txBody>
      <dsp:txXfrm>
        <a:off x="371911" y="56326"/>
        <a:ext cx="4607283" cy="692586"/>
      </dsp:txXfrm>
    </dsp:sp>
    <dsp:sp modelId="{202C394F-D458-439C-ADAC-380DB644C071}">
      <dsp:nvSpPr>
        <dsp:cNvPr id="0" name=""/>
        <dsp:cNvSpPr/>
      </dsp:nvSpPr>
      <dsp:spPr>
        <a:xfrm>
          <a:off x="0" y="2011954"/>
          <a:ext cx="6688882" cy="2784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9132" tIns="541528" rIns="519132" bIns="184912" numCol="1" spcCol="1270" anchor="t" anchorCtr="0">
          <a:noAutofit/>
        </a:bodyPr>
        <a:lstStyle/>
        <a:p>
          <a:pPr marL="228600" lvl="1" indent="-228600" algn="l" defTabSz="1155700">
            <a:lnSpc>
              <a:spcPct val="90000"/>
            </a:lnSpc>
            <a:spcBef>
              <a:spcPct val="0"/>
            </a:spcBef>
            <a:spcAft>
              <a:spcPct val="15000"/>
            </a:spcAft>
            <a:buChar char="•"/>
          </a:pPr>
          <a:r>
            <a:rPr lang="en-US" sz="2600" b="1" u="sng" kern="1200" dirty="0"/>
            <a:t>Environmental Effects</a:t>
          </a:r>
          <a:r>
            <a:rPr lang="en-US" sz="2600" b="1" kern="1200" dirty="0"/>
            <a:t> : </a:t>
          </a:r>
          <a:r>
            <a:rPr lang="en-US" sz="2600" kern="1200" dirty="0"/>
            <a:t>Substances know to produce toxic effects in marine life.  Could also be used generically for other specified environmental hazards. </a:t>
          </a:r>
          <a:r>
            <a:rPr lang="en-US" sz="2600" b="1" kern="1200" dirty="0"/>
            <a:t>(Optional for U.S.)</a:t>
          </a:r>
          <a:endParaRPr lang="en-US" sz="2600" kern="1200" dirty="0"/>
        </a:p>
      </dsp:txBody>
      <dsp:txXfrm>
        <a:off x="0" y="2011954"/>
        <a:ext cx="6688882" cy="2784600"/>
      </dsp:txXfrm>
    </dsp:sp>
    <dsp:sp modelId="{CC388310-9664-4129-974E-9037958A8A97}">
      <dsp:nvSpPr>
        <dsp:cNvPr id="0" name=""/>
        <dsp:cNvSpPr/>
      </dsp:nvSpPr>
      <dsp:spPr>
        <a:xfrm>
          <a:off x="334444" y="1628194"/>
          <a:ext cx="4682217"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977" tIns="0" rIns="176977" bIns="0" numCol="1" spcCol="1270" anchor="ctr" anchorCtr="0">
          <a:noAutofit/>
        </a:bodyPr>
        <a:lstStyle/>
        <a:p>
          <a:pPr marL="0" lvl="0" indent="0" algn="l" defTabSz="1155700">
            <a:lnSpc>
              <a:spcPct val="90000"/>
            </a:lnSpc>
            <a:spcBef>
              <a:spcPct val="0"/>
            </a:spcBef>
            <a:spcAft>
              <a:spcPct val="35000"/>
            </a:spcAft>
            <a:buNone/>
          </a:pPr>
          <a:r>
            <a:rPr lang="en-US" sz="2600" b="1" kern="1200" dirty="0"/>
            <a:t>Description</a:t>
          </a:r>
        </a:p>
      </dsp:txBody>
      <dsp:txXfrm>
        <a:off x="371911" y="1665661"/>
        <a:ext cx="4607283" cy="69258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39652-E023-43D3-9F72-AB23C3498035}">
      <dsp:nvSpPr>
        <dsp:cNvPr id="0" name=""/>
        <dsp:cNvSpPr/>
      </dsp:nvSpPr>
      <dsp:spPr>
        <a:xfrm>
          <a:off x="0" y="182267"/>
          <a:ext cx="6192455" cy="64102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0603" tIns="229108" rIns="480603"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Skull and Crossbones</a:t>
          </a:r>
        </a:p>
      </dsp:txBody>
      <dsp:txXfrm>
        <a:off x="0" y="182267"/>
        <a:ext cx="6192455" cy="641024"/>
      </dsp:txXfrm>
    </dsp:sp>
    <dsp:sp modelId="{354BE68C-AC78-4BAC-8DAA-85453D70B693}">
      <dsp:nvSpPr>
        <dsp:cNvPr id="0" name=""/>
        <dsp:cNvSpPr/>
      </dsp:nvSpPr>
      <dsp:spPr>
        <a:xfrm>
          <a:off x="309622" y="19907"/>
          <a:ext cx="4334718"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42" tIns="0" rIns="163842" bIns="0" numCol="1" spcCol="1270" anchor="ctr" anchorCtr="0">
          <a:noAutofit/>
        </a:bodyPr>
        <a:lstStyle/>
        <a:p>
          <a:pPr marL="0" lvl="0" indent="0" algn="l" defTabSz="889000">
            <a:lnSpc>
              <a:spcPct val="90000"/>
            </a:lnSpc>
            <a:spcBef>
              <a:spcPct val="0"/>
            </a:spcBef>
            <a:spcAft>
              <a:spcPct val="35000"/>
            </a:spcAft>
            <a:buNone/>
          </a:pPr>
          <a:r>
            <a:rPr lang="en-US" sz="2000" b="1" kern="1200" dirty="0"/>
            <a:t>Pictogram</a:t>
          </a:r>
        </a:p>
      </dsp:txBody>
      <dsp:txXfrm>
        <a:off x="325474" y="35759"/>
        <a:ext cx="4303014" cy="293016"/>
      </dsp:txXfrm>
    </dsp:sp>
    <dsp:sp modelId="{202C394F-D458-439C-ADAC-380DB644C071}">
      <dsp:nvSpPr>
        <dsp:cNvPr id="0" name=""/>
        <dsp:cNvSpPr/>
      </dsp:nvSpPr>
      <dsp:spPr>
        <a:xfrm>
          <a:off x="0" y="1045052"/>
          <a:ext cx="6192455" cy="15592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0603" tIns="229108" rIns="480603" bIns="128016" numCol="1" spcCol="1270" anchor="t" anchorCtr="0">
          <a:noAutofit/>
        </a:bodyPr>
        <a:lstStyle/>
        <a:p>
          <a:pPr marL="171450" lvl="1" indent="-171450" algn="l" defTabSz="800100">
            <a:lnSpc>
              <a:spcPct val="90000"/>
            </a:lnSpc>
            <a:spcBef>
              <a:spcPct val="0"/>
            </a:spcBef>
            <a:spcAft>
              <a:spcPct val="15000"/>
            </a:spcAft>
            <a:buChar char="•"/>
          </a:pPr>
          <a:r>
            <a:rPr lang="en-US" sz="1800" b="1" u="sng" kern="1200" dirty="0"/>
            <a:t>Acute Toxicity:</a:t>
          </a:r>
          <a:r>
            <a:rPr lang="en-US" sz="1800" b="1" kern="1200" dirty="0"/>
            <a:t> </a:t>
          </a:r>
          <a:r>
            <a:rPr lang="en-US" sz="1800" kern="1200" dirty="0"/>
            <a:t>Fatal or toxic effects, up to and including death from exposure to a substance that results either from a single exposure or multiple exposures in a short space of time (usually less than 24 hours). </a:t>
          </a:r>
        </a:p>
      </dsp:txBody>
      <dsp:txXfrm>
        <a:off x="0" y="1045052"/>
        <a:ext cx="6192455" cy="1559250"/>
      </dsp:txXfrm>
    </dsp:sp>
    <dsp:sp modelId="{CC388310-9664-4129-974E-9037958A8A97}">
      <dsp:nvSpPr>
        <dsp:cNvPr id="0" name=""/>
        <dsp:cNvSpPr/>
      </dsp:nvSpPr>
      <dsp:spPr>
        <a:xfrm>
          <a:off x="309622" y="882692"/>
          <a:ext cx="4334718"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42" tIns="0" rIns="163842" bIns="0" numCol="1" spcCol="1270" anchor="ctr" anchorCtr="0">
          <a:noAutofit/>
        </a:bodyPr>
        <a:lstStyle/>
        <a:p>
          <a:pPr marL="0" lvl="0" indent="0" algn="l" defTabSz="889000">
            <a:lnSpc>
              <a:spcPct val="90000"/>
            </a:lnSpc>
            <a:spcBef>
              <a:spcPct val="0"/>
            </a:spcBef>
            <a:spcAft>
              <a:spcPct val="35000"/>
            </a:spcAft>
            <a:buNone/>
          </a:pPr>
          <a:r>
            <a:rPr lang="en-US" sz="2000" b="1" kern="1200" dirty="0"/>
            <a:t>Description</a:t>
          </a:r>
        </a:p>
      </dsp:txBody>
      <dsp:txXfrm>
        <a:off x="325474" y="898544"/>
        <a:ext cx="4303014" cy="293016"/>
      </dsp:txXfrm>
    </dsp:sp>
    <dsp:sp modelId="{6901F7F7-CB30-4B2B-BF73-26935443D2DA}">
      <dsp:nvSpPr>
        <dsp:cNvPr id="0" name=""/>
        <dsp:cNvSpPr/>
      </dsp:nvSpPr>
      <dsp:spPr>
        <a:xfrm>
          <a:off x="0" y="2826062"/>
          <a:ext cx="6192455" cy="22869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0603" tIns="229108" rIns="480603"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Household/Industrial Bleach</a:t>
          </a:r>
          <a:endParaRPr lang="en-US" sz="1600" b="1" kern="1200" dirty="0"/>
        </a:p>
        <a:p>
          <a:pPr marL="171450" lvl="1" indent="-171450" algn="l" defTabSz="711200">
            <a:lnSpc>
              <a:spcPct val="90000"/>
            </a:lnSpc>
            <a:spcBef>
              <a:spcPct val="0"/>
            </a:spcBef>
            <a:spcAft>
              <a:spcPct val="15000"/>
            </a:spcAft>
            <a:buChar char="•"/>
          </a:pPr>
          <a:r>
            <a:rPr lang="en-US" sz="1600" kern="1200" dirty="0"/>
            <a:t>Diesel fuels </a:t>
          </a:r>
        </a:p>
        <a:p>
          <a:pPr marL="171450" lvl="1" indent="-171450" algn="l" defTabSz="711200">
            <a:lnSpc>
              <a:spcPct val="90000"/>
            </a:lnSpc>
            <a:spcBef>
              <a:spcPct val="0"/>
            </a:spcBef>
            <a:spcAft>
              <a:spcPct val="15000"/>
            </a:spcAft>
            <a:buChar char="•"/>
          </a:pPr>
          <a:r>
            <a:rPr lang="en-US" sz="1600" kern="1200" dirty="0"/>
            <a:t>Acetone</a:t>
          </a:r>
        </a:p>
        <a:p>
          <a:pPr marL="171450" lvl="1" indent="-171450" algn="l" defTabSz="711200">
            <a:lnSpc>
              <a:spcPct val="90000"/>
            </a:lnSpc>
            <a:spcBef>
              <a:spcPct val="0"/>
            </a:spcBef>
            <a:spcAft>
              <a:spcPct val="15000"/>
            </a:spcAft>
            <a:buChar char="•"/>
          </a:pPr>
          <a:r>
            <a:rPr lang="en-US" sz="1600" kern="1200" dirty="0"/>
            <a:t>Pesticides</a:t>
          </a:r>
        </a:p>
        <a:p>
          <a:pPr marL="171450" lvl="1" indent="-171450" algn="l" defTabSz="711200">
            <a:lnSpc>
              <a:spcPct val="90000"/>
            </a:lnSpc>
            <a:spcBef>
              <a:spcPct val="0"/>
            </a:spcBef>
            <a:spcAft>
              <a:spcPct val="15000"/>
            </a:spcAft>
            <a:buChar char="•"/>
          </a:pPr>
          <a:r>
            <a:rPr lang="en-US" sz="1600" kern="1200" dirty="0"/>
            <a:t>Brake dust dissolvent/cleaner</a:t>
          </a:r>
        </a:p>
        <a:p>
          <a:pPr marL="171450" lvl="1" indent="-171450" algn="l" defTabSz="711200">
            <a:lnSpc>
              <a:spcPct val="90000"/>
            </a:lnSpc>
            <a:spcBef>
              <a:spcPct val="0"/>
            </a:spcBef>
            <a:spcAft>
              <a:spcPct val="15000"/>
            </a:spcAft>
            <a:buChar char="•"/>
          </a:pPr>
          <a:r>
            <a:rPr lang="en-US" sz="1600" kern="1200" dirty="0"/>
            <a:t>Oven cleaner</a:t>
          </a:r>
        </a:p>
        <a:p>
          <a:pPr marL="171450" lvl="1" indent="-171450" algn="l" defTabSz="711200">
            <a:lnSpc>
              <a:spcPct val="90000"/>
            </a:lnSpc>
            <a:spcBef>
              <a:spcPct val="0"/>
            </a:spcBef>
            <a:spcAft>
              <a:spcPct val="15000"/>
            </a:spcAft>
            <a:buChar char="•"/>
          </a:pPr>
          <a:r>
            <a:rPr lang="en-US" sz="1600" kern="1200" dirty="0"/>
            <a:t>Cleaner cocktails</a:t>
          </a:r>
        </a:p>
        <a:p>
          <a:pPr marL="114300" lvl="1" indent="-114300" algn="l" defTabSz="622300">
            <a:lnSpc>
              <a:spcPct val="90000"/>
            </a:lnSpc>
            <a:spcBef>
              <a:spcPct val="0"/>
            </a:spcBef>
            <a:spcAft>
              <a:spcPct val="15000"/>
            </a:spcAft>
            <a:buChar char="•"/>
          </a:pPr>
          <a:endParaRPr lang="en-US" sz="1400" kern="1200" dirty="0"/>
        </a:p>
      </dsp:txBody>
      <dsp:txXfrm>
        <a:off x="0" y="2826062"/>
        <a:ext cx="6192455" cy="2286900"/>
      </dsp:txXfrm>
    </dsp:sp>
    <dsp:sp modelId="{8B0A460E-EE32-46EF-8564-6B191EB55B3A}">
      <dsp:nvSpPr>
        <dsp:cNvPr id="0" name=""/>
        <dsp:cNvSpPr/>
      </dsp:nvSpPr>
      <dsp:spPr>
        <a:xfrm>
          <a:off x="309622" y="2663702"/>
          <a:ext cx="4334718"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42" tIns="0" rIns="163842" bIns="0" numCol="1" spcCol="1270" anchor="ctr" anchorCtr="0">
          <a:noAutofit/>
        </a:bodyPr>
        <a:lstStyle/>
        <a:p>
          <a:pPr marL="0" lvl="0" indent="0" algn="l" defTabSz="889000">
            <a:lnSpc>
              <a:spcPct val="90000"/>
            </a:lnSpc>
            <a:spcBef>
              <a:spcPct val="0"/>
            </a:spcBef>
            <a:spcAft>
              <a:spcPct val="35000"/>
            </a:spcAft>
            <a:buNone/>
          </a:pPr>
          <a:r>
            <a:rPr lang="en-US" sz="2000" b="1" kern="1200" dirty="0"/>
            <a:t>Examples</a:t>
          </a:r>
        </a:p>
      </dsp:txBody>
      <dsp:txXfrm>
        <a:off x="325474" y="2679554"/>
        <a:ext cx="4303014" cy="293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8F7E03-41DA-4F4C-8084-3AD8CA5AF291}">
      <dsp:nvSpPr>
        <dsp:cNvPr id="0" name=""/>
        <dsp:cNvSpPr/>
      </dsp:nvSpPr>
      <dsp:spPr>
        <a:xfrm>
          <a:off x="1797880" y="0"/>
          <a:ext cx="2258985" cy="11294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dirty="0"/>
            <a:t>Physical</a:t>
          </a:r>
        </a:p>
      </dsp:txBody>
      <dsp:txXfrm>
        <a:off x="1830962" y="33082"/>
        <a:ext cx="2192821" cy="1063328"/>
      </dsp:txXfrm>
    </dsp:sp>
    <dsp:sp modelId="{90CAD272-ACDA-4A8A-A463-B79599FCEF9B}">
      <dsp:nvSpPr>
        <dsp:cNvPr id="0" name=""/>
        <dsp:cNvSpPr/>
      </dsp:nvSpPr>
      <dsp:spPr>
        <a:xfrm>
          <a:off x="4056866" y="544531"/>
          <a:ext cx="505786" cy="40429"/>
        </a:xfrm>
        <a:custGeom>
          <a:avLst/>
          <a:gdLst/>
          <a:ahLst/>
          <a:cxnLst/>
          <a:rect l="0" t="0" r="0" b="0"/>
          <a:pathLst>
            <a:path>
              <a:moveTo>
                <a:pt x="0" y="20214"/>
              </a:moveTo>
              <a:lnTo>
                <a:pt x="505786"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297114" y="552101"/>
        <a:ext cx="25289" cy="25289"/>
      </dsp:txXfrm>
    </dsp:sp>
    <dsp:sp modelId="{3E0B7C57-CBB6-45B0-A24B-2626479DE402}">
      <dsp:nvSpPr>
        <dsp:cNvPr id="0" name=""/>
        <dsp:cNvSpPr/>
      </dsp:nvSpPr>
      <dsp:spPr>
        <a:xfrm>
          <a:off x="4562652" y="0"/>
          <a:ext cx="2258985" cy="11294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dirty="0"/>
            <a:t>Ignitability</a:t>
          </a:r>
        </a:p>
      </dsp:txBody>
      <dsp:txXfrm>
        <a:off x="4595734" y="33082"/>
        <a:ext cx="2192821" cy="1063328"/>
      </dsp:txXfrm>
    </dsp:sp>
    <dsp:sp modelId="{D688BCB7-9A2F-4C07-B549-76B82422104E}">
      <dsp:nvSpPr>
        <dsp:cNvPr id="0" name=""/>
        <dsp:cNvSpPr/>
      </dsp:nvSpPr>
      <dsp:spPr>
        <a:xfrm rot="4074277">
          <a:off x="3619173" y="1194603"/>
          <a:ext cx="1403196" cy="40429"/>
        </a:xfrm>
        <a:custGeom>
          <a:avLst/>
          <a:gdLst/>
          <a:ahLst/>
          <a:cxnLst/>
          <a:rect l="0" t="0" r="0" b="0"/>
          <a:pathLst>
            <a:path>
              <a:moveTo>
                <a:pt x="0" y="20214"/>
              </a:moveTo>
              <a:lnTo>
                <a:pt x="1403196"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285692" y="1179738"/>
        <a:ext cx="70159" cy="70159"/>
      </dsp:txXfrm>
    </dsp:sp>
    <dsp:sp modelId="{4E857932-E999-46C4-A1E0-7DB694C497CE}">
      <dsp:nvSpPr>
        <dsp:cNvPr id="0" name=""/>
        <dsp:cNvSpPr/>
      </dsp:nvSpPr>
      <dsp:spPr>
        <a:xfrm>
          <a:off x="4584678" y="1300144"/>
          <a:ext cx="2258985" cy="11294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dirty="0"/>
            <a:t>Reactivity</a:t>
          </a:r>
        </a:p>
      </dsp:txBody>
      <dsp:txXfrm>
        <a:off x="4617760" y="1333226"/>
        <a:ext cx="2192821" cy="1063328"/>
      </dsp:txXfrm>
    </dsp:sp>
    <dsp:sp modelId="{206D632B-7683-45B0-9D34-5CC2BA5F361F}">
      <dsp:nvSpPr>
        <dsp:cNvPr id="0" name=""/>
        <dsp:cNvSpPr/>
      </dsp:nvSpPr>
      <dsp:spPr>
        <a:xfrm rot="4711236">
          <a:off x="2994715" y="1844061"/>
          <a:ext cx="2652112" cy="40429"/>
        </a:xfrm>
        <a:custGeom>
          <a:avLst/>
          <a:gdLst/>
          <a:ahLst/>
          <a:cxnLst/>
          <a:rect l="0" t="0" r="0" b="0"/>
          <a:pathLst>
            <a:path>
              <a:moveTo>
                <a:pt x="0" y="20214"/>
              </a:moveTo>
              <a:lnTo>
                <a:pt x="2652112"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4254469" y="1797974"/>
        <a:ext cx="132605" cy="132605"/>
      </dsp:txXfrm>
    </dsp:sp>
    <dsp:sp modelId="{6C3A8A7C-DA17-4B03-9778-8D9DB3AEE431}">
      <dsp:nvSpPr>
        <dsp:cNvPr id="0" name=""/>
        <dsp:cNvSpPr/>
      </dsp:nvSpPr>
      <dsp:spPr>
        <a:xfrm>
          <a:off x="4584678" y="2599060"/>
          <a:ext cx="2258985" cy="11294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dirty="0"/>
            <a:t>Explosive</a:t>
          </a:r>
        </a:p>
      </dsp:txBody>
      <dsp:txXfrm>
        <a:off x="4617760" y="2632142"/>
        <a:ext cx="2192821" cy="1063328"/>
      </dsp:txXfrm>
    </dsp:sp>
    <dsp:sp modelId="{374E8445-06A6-4D07-A43C-F91386DD2D31}">
      <dsp:nvSpPr>
        <dsp:cNvPr id="0" name=""/>
        <dsp:cNvSpPr/>
      </dsp:nvSpPr>
      <dsp:spPr>
        <a:xfrm rot="4937320">
          <a:off x="2353997" y="2493520"/>
          <a:ext cx="3933549" cy="40429"/>
        </a:xfrm>
        <a:custGeom>
          <a:avLst/>
          <a:gdLst/>
          <a:ahLst/>
          <a:cxnLst/>
          <a:rect l="0" t="0" r="0" b="0"/>
          <a:pathLst>
            <a:path>
              <a:moveTo>
                <a:pt x="0" y="20214"/>
              </a:moveTo>
              <a:lnTo>
                <a:pt x="3933549"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222433" y="2415396"/>
        <a:ext cx="196677" cy="196677"/>
      </dsp:txXfrm>
    </dsp:sp>
    <dsp:sp modelId="{DB95DD1C-9127-419F-BDB6-6BB5398C8562}">
      <dsp:nvSpPr>
        <dsp:cNvPr id="0" name=""/>
        <dsp:cNvSpPr/>
      </dsp:nvSpPr>
      <dsp:spPr>
        <a:xfrm>
          <a:off x="4584678" y="3897977"/>
          <a:ext cx="2258985" cy="11294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dirty="0"/>
            <a:t>Corrosive</a:t>
          </a:r>
        </a:p>
      </dsp:txBody>
      <dsp:txXfrm>
        <a:off x="4617760" y="3931059"/>
        <a:ext cx="2192821" cy="10633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65D2C-3D2F-410D-A8B3-10AB26ED06E2}">
      <dsp:nvSpPr>
        <dsp:cNvPr id="0" name=""/>
        <dsp:cNvSpPr/>
      </dsp:nvSpPr>
      <dsp:spPr>
        <a:xfrm>
          <a:off x="0" y="0"/>
          <a:ext cx="1427874" cy="713937"/>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Health</a:t>
          </a:r>
        </a:p>
      </dsp:txBody>
      <dsp:txXfrm>
        <a:off x="20911" y="20911"/>
        <a:ext cx="1386052" cy="672115"/>
      </dsp:txXfrm>
    </dsp:sp>
    <dsp:sp modelId="{0A4552ED-23DA-4F26-82ED-71BC8177252E}">
      <dsp:nvSpPr>
        <dsp:cNvPr id="0" name=""/>
        <dsp:cNvSpPr/>
      </dsp:nvSpPr>
      <dsp:spPr>
        <a:xfrm rot="8875706">
          <a:off x="-107818" y="786977"/>
          <a:ext cx="1662557" cy="22763"/>
        </a:xfrm>
        <a:custGeom>
          <a:avLst/>
          <a:gdLst/>
          <a:ahLst/>
          <a:cxnLst/>
          <a:rect l="0" t="0" r="0" b="0"/>
          <a:pathLst>
            <a:path>
              <a:moveTo>
                <a:pt x="0" y="11381"/>
              </a:moveTo>
              <a:lnTo>
                <a:pt x="1662557" y="11381"/>
              </a:lnTo>
            </a:path>
          </a:pathLst>
        </a:custGeom>
        <a:noFill/>
        <a:ln w="1270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rot="10800000">
        <a:off x="681896" y="756795"/>
        <a:ext cx="83127" cy="83127"/>
      </dsp:txXfrm>
    </dsp:sp>
    <dsp:sp modelId="{1BE19AB7-845A-4155-8C52-9A3502CF0A61}">
      <dsp:nvSpPr>
        <dsp:cNvPr id="0" name=""/>
        <dsp:cNvSpPr/>
      </dsp:nvSpPr>
      <dsp:spPr>
        <a:xfrm>
          <a:off x="19046" y="882781"/>
          <a:ext cx="1427874" cy="71393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Affect to Body</a:t>
          </a:r>
        </a:p>
      </dsp:txBody>
      <dsp:txXfrm>
        <a:off x="39957" y="903692"/>
        <a:ext cx="1386052" cy="672115"/>
      </dsp:txXfrm>
    </dsp:sp>
    <dsp:sp modelId="{694C2F8C-A470-4877-93C8-F54B4EAC494E}">
      <dsp:nvSpPr>
        <dsp:cNvPr id="0" name=""/>
        <dsp:cNvSpPr/>
      </dsp:nvSpPr>
      <dsp:spPr>
        <a:xfrm rot="21564599">
          <a:off x="1446914" y="1227133"/>
          <a:ext cx="239881" cy="22763"/>
        </a:xfrm>
        <a:custGeom>
          <a:avLst/>
          <a:gdLst/>
          <a:ahLst/>
          <a:cxnLst/>
          <a:rect l="0" t="0" r="0" b="0"/>
          <a:pathLst>
            <a:path>
              <a:moveTo>
                <a:pt x="0" y="11381"/>
              </a:moveTo>
              <a:lnTo>
                <a:pt x="239881" y="11381"/>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560858" y="1232518"/>
        <a:ext cx="11994" cy="11994"/>
      </dsp:txXfrm>
    </dsp:sp>
    <dsp:sp modelId="{871E38CC-5944-4FB2-97CA-862C9CEFAB71}">
      <dsp:nvSpPr>
        <dsp:cNvPr id="0" name=""/>
        <dsp:cNvSpPr/>
      </dsp:nvSpPr>
      <dsp:spPr>
        <a:xfrm>
          <a:off x="1686789" y="880311"/>
          <a:ext cx="1427874" cy="71393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Acute</a:t>
          </a:r>
        </a:p>
      </dsp:txBody>
      <dsp:txXfrm>
        <a:off x="1707700" y="901222"/>
        <a:ext cx="1386052" cy="672115"/>
      </dsp:txXfrm>
    </dsp:sp>
    <dsp:sp modelId="{673BD610-BFB6-4277-B274-036AC5132677}">
      <dsp:nvSpPr>
        <dsp:cNvPr id="0" name=""/>
        <dsp:cNvSpPr/>
      </dsp:nvSpPr>
      <dsp:spPr>
        <a:xfrm rot="4357017">
          <a:off x="1158928" y="1620302"/>
          <a:ext cx="821380" cy="22763"/>
        </a:xfrm>
        <a:custGeom>
          <a:avLst/>
          <a:gdLst/>
          <a:ahLst/>
          <a:cxnLst/>
          <a:rect l="0" t="0" r="0" b="0"/>
          <a:pathLst>
            <a:path>
              <a:moveTo>
                <a:pt x="0" y="11381"/>
              </a:moveTo>
              <a:lnTo>
                <a:pt x="821380" y="11381"/>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549083" y="1611149"/>
        <a:ext cx="41069" cy="41069"/>
      </dsp:txXfrm>
    </dsp:sp>
    <dsp:sp modelId="{E98A5DD2-F450-4532-8FFA-EF3CA467137A}">
      <dsp:nvSpPr>
        <dsp:cNvPr id="0" name=""/>
        <dsp:cNvSpPr/>
      </dsp:nvSpPr>
      <dsp:spPr>
        <a:xfrm>
          <a:off x="1692315" y="1666649"/>
          <a:ext cx="1427874" cy="71393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Chronic</a:t>
          </a:r>
        </a:p>
      </dsp:txBody>
      <dsp:txXfrm>
        <a:off x="1713226" y="1687560"/>
        <a:ext cx="1386052" cy="672115"/>
      </dsp:txXfrm>
    </dsp:sp>
    <dsp:sp modelId="{1DEFC499-B7BB-492F-954A-C8459ED6307F}">
      <dsp:nvSpPr>
        <dsp:cNvPr id="0" name=""/>
        <dsp:cNvSpPr/>
      </dsp:nvSpPr>
      <dsp:spPr>
        <a:xfrm rot="9263">
          <a:off x="1427873" y="345967"/>
          <a:ext cx="282976" cy="22763"/>
        </a:xfrm>
        <a:custGeom>
          <a:avLst/>
          <a:gdLst/>
          <a:ahLst/>
          <a:cxnLst/>
          <a:rect l="0" t="0" r="0" b="0"/>
          <a:pathLst>
            <a:path>
              <a:moveTo>
                <a:pt x="0" y="11381"/>
              </a:moveTo>
              <a:lnTo>
                <a:pt x="282976" y="11381"/>
              </a:lnTo>
            </a:path>
          </a:pathLst>
        </a:custGeom>
        <a:noFill/>
        <a:ln w="1270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562287" y="350275"/>
        <a:ext cx="14148" cy="14148"/>
      </dsp:txXfrm>
    </dsp:sp>
    <dsp:sp modelId="{D3FBDC66-9FAE-47E4-888F-0CB8C70BC8FE}">
      <dsp:nvSpPr>
        <dsp:cNvPr id="0" name=""/>
        <dsp:cNvSpPr/>
      </dsp:nvSpPr>
      <dsp:spPr>
        <a:xfrm>
          <a:off x="1710849" y="762"/>
          <a:ext cx="1427874" cy="713937"/>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Hazards</a:t>
          </a:r>
        </a:p>
      </dsp:txBody>
      <dsp:txXfrm>
        <a:off x="1731760" y="21673"/>
        <a:ext cx="1386052" cy="672115"/>
      </dsp:txXfrm>
    </dsp:sp>
    <dsp:sp modelId="{A36BA78B-646A-4904-9DEC-5853626B8C7F}">
      <dsp:nvSpPr>
        <dsp:cNvPr id="0" name=""/>
        <dsp:cNvSpPr/>
      </dsp:nvSpPr>
      <dsp:spPr>
        <a:xfrm rot="4767486">
          <a:off x="2244142" y="1422766"/>
          <a:ext cx="2189795" cy="22763"/>
        </a:xfrm>
        <a:custGeom>
          <a:avLst/>
          <a:gdLst/>
          <a:ahLst/>
          <a:cxnLst/>
          <a:rect l="0" t="0" r="0" b="0"/>
          <a:pathLst>
            <a:path>
              <a:moveTo>
                <a:pt x="0" y="11381"/>
              </a:moveTo>
              <a:lnTo>
                <a:pt x="2189795" y="11381"/>
              </a:lnTo>
            </a:path>
          </a:pathLst>
        </a:custGeom>
        <a:noFill/>
        <a:ln w="1270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3284295" y="1379403"/>
        <a:ext cx="109489" cy="109489"/>
      </dsp:txXfrm>
    </dsp:sp>
    <dsp:sp modelId="{1B8F22C5-4A48-4955-983B-2FBAD069B8A4}">
      <dsp:nvSpPr>
        <dsp:cNvPr id="0" name=""/>
        <dsp:cNvSpPr/>
      </dsp:nvSpPr>
      <dsp:spPr>
        <a:xfrm>
          <a:off x="3539356" y="2153597"/>
          <a:ext cx="1427874" cy="713937"/>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Target Organ Effects</a:t>
          </a:r>
        </a:p>
      </dsp:txBody>
      <dsp:txXfrm>
        <a:off x="3560267" y="2174508"/>
        <a:ext cx="1386052" cy="672115"/>
      </dsp:txXfrm>
    </dsp:sp>
    <dsp:sp modelId="{E534A682-30F2-4718-AFD6-A7DF736EEE5C}">
      <dsp:nvSpPr>
        <dsp:cNvPr id="0" name=""/>
        <dsp:cNvSpPr/>
      </dsp:nvSpPr>
      <dsp:spPr>
        <a:xfrm rot="21488674">
          <a:off x="4967169" y="2495364"/>
          <a:ext cx="235937" cy="22763"/>
        </a:xfrm>
        <a:custGeom>
          <a:avLst/>
          <a:gdLst/>
          <a:ahLst/>
          <a:cxnLst/>
          <a:rect l="0" t="0" r="0" b="0"/>
          <a:pathLst>
            <a:path>
              <a:moveTo>
                <a:pt x="0" y="11381"/>
              </a:moveTo>
              <a:lnTo>
                <a:pt x="235937" y="11381"/>
              </a:lnTo>
            </a:path>
          </a:pathLst>
        </a:custGeom>
        <a:noFill/>
        <a:ln w="12700"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baseline="0" dirty="0">
            <a:solidFill>
              <a:schemeClr val="accent5"/>
            </a:solidFill>
          </a:endParaRPr>
        </a:p>
      </dsp:txBody>
      <dsp:txXfrm>
        <a:off x="5079239" y="2500847"/>
        <a:ext cx="11796" cy="11796"/>
      </dsp:txXfrm>
    </dsp:sp>
    <dsp:sp modelId="{B28CC214-9ABB-45EF-AAA7-6AC492FD1BBD}">
      <dsp:nvSpPr>
        <dsp:cNvPr id="0" name=""/>
        <dsp:cNvSpPr/>
      </dsp:nvSpPr>
      <dsp:spPr>
        <a:xfrm>
          <a:off x="5203044" y="2145958"/>
          <a:ext cx="1427874" cy="713937"/>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Carcinogens</a:t>
          </a:r>
        </a:p>
      </dsp:txBody>
      <dsp:txXfrm>
        <a:off x="5223955" y="2166869"/>
        <a:ext cx="1386052" cy="672115"/>
      </dsp:txXfrm>
    </dsp:sp>
    <dsp:sp modelId="{6147ECCE-E259-42FB-9CD7-AA766F912416}">
      <dsp:nvSpPr>
        <dsp:cNvPr id="0" name=""/>
        <dsp:cNvSpPr/>
      </dsp:nvSpPr>
      <dsp:spPr>
        <a:xfrm rot="21592856">
          <a:off x="3138723" y="345967"/>
          <a:ext cx="366878" cy="22763"/>
        </a:xfrm>
        <a:custGeom>
          <a:avLst/>
          <a:gdLst/>
          <a:ahLst/>
          <a:cxnLst/>
          <a:rect l="0" t="0" r="0" b="0"/>
          <a:pathLst>
            <a:path>
              <a:moveTo>
                <a:pt x="0" y="11381"/>
              </a:moveTo>
              <a:lnTo>
                <a:pt x="366878" y="11381"/>
              </a:lnTo>
            </a:path>
          </a:pathLst>
        </a:custGeom>
        <a:noFill/>
        <a:ln w="1270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312990" y="348177"/>
        <a:ext cx="18343" cy="18343"/>
      </dsp:txXfrm>
    </dsp:sp>
    <dsp:sp modelId="{69BA2AF5-B6F2-400A-BEFA-E1799E3FC056}">
      <dsp:nvSpPr>
        <dsp:cNvPr id="0" name=""/>
        <dsp:cNvSpPr/>
      </dsp:nvSpPr>
      <dsp:spPr>
        <a:xfrm>
          <a:off x="3505601" y="0"/>
          <a:ext cx="1427874" cy="713937"/>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Toxic</a:t>
          </a:r>
        </a:p>
      </dsp:txBody>
      <dsp:txXfrm>
        <a:off x="3526512" y="20911"/>
        <a:ext cx="1386052" cy="672115"/>
      </dsp:txXfrm>
    </dsp:sp>
    <dsp:sp modelId="{3CB81DBF-A55B-4AEF-ADE2-A29C64685D9E}">
      <dsp:nvSpPr>
        <dsp:cNvPr id="0" name=""/>
        <dsp:cNvSpPr/>
      </dsp:nvSpPr>
      <dsp:spPr>
        <a:xfrm rot="3693458">
          <a:off x="2930108" y="696599"/>
          <a:ext cx="796660" cy="22763"/>
        </a:xfrm>
        <a:custGeom>
          <a:avLst/>
          <a:gdLst/>
          <a:ahLst/>
          <a:cxnLst/>
          <a:rect l="0" t="0" r="0" b="0"/>
          <a:pathLst>
            <a:path>
              <a:moveTo>
                <a:pt x="0" y="11381"/>
              </a:moveTo>
              <a:lnTo>
                <a:pt x="796660" y="11381"/>
              </a:lnTo>
            </a:path>
          </a:pathLst>
        </a:custGeom>
        <a:noFill/>
        <a:ln w="1270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308521" y="688064"/>
        <a:ext cx="39833" cy="39833"/>
      </dsp:txXfrm>
    </dsp:sp>
    <dsp:sp modelId="{2C3C4C9A-5E3D-42E3-94E1-CEF75853AF2F}">
      <dsp:nvSpPr>
        <dsp:cNvPr id="0" name=""/>
        <dsp:cNvSpPr/>
      </dsp:nvSpPr>
      <dsp:spPr>
        <a:xfrm>
          <a:off x="3518152" y="701263"/>
          <a:ext cx="1427874" cy="713937"/>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Irritant</a:t>
          </a:r>
        </a:p>
      </dsp:txBody>
      <dsp:txXfrm>
        <a:off x="3539063" y="722174"/>
        <a:ext cx="1386052" cy="672115"/>
      </dsp:txXfrm>
    </dsp:sp>
    <dsp:sp modelId="{F70D2E18-C695-4639-9FC2-BA96994F37C9}">
      <dsp:nvSpPr>
        <dsp:cNvPr id="0" name=""/>
        <dsp:cNvSpPr/>
      </dsp:nvSpPr>
      <dsp:spPr>
        <a:xfrm rot="4490702">
          <a:off x="2590376" y="1062974"/>
          <a:ext cx="1484891" cy="22763"/>
        </a:xfrm>
        <a:custGeom>
          <a:avLst/>
          <a:gdLst/>
          <a:ahLst/>
          <a:cxnLst/>
          <a:rect l="0" t="0" r="0" b="0"/>
          <a:pathLst>
            <a:path>
              <a:moveTo>
                <a:pt x="0" y="11381"/>
              </a:moveTo>
              <a:lnTo>
                <a:pt x="1484891" y="11381"/>
              </a:lnTo>
            </a:path>
          </a:pathLst>
        </a:custGeom>
        <a:noFill/>
        <a:ln w="1270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295699" y="1037233"/>
        <a:ext cx="74244" cy="74244"/>
      </dsp:txXfrm>
    </dsp:sp>
    <dsp:sp modelId="{92C5F13D-AAA6-4A07-A0E8-5E12871C59BA}">
      <dsp:nvSpPr>
        <dsp:cNvPr id="0" name=""/>
        <dsp:cNvSpPr/>
      </dsp:nvSpPr>
      <dsp:spPr>
        <a:xfrm>
          <a:off x="3526920" y="1434012"/>
          <a:ext cx="1427874" cy="713937"/>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Corrosive</a:t>
          </a:r>
        </a:p>
      </dsp:txBody>
      <dsp:txXfrm>
        <a:off x="3547831" y="1454923"/>
        <a:ext cx="1386052" cy="672115"/>
      </dsp:txXfrm>
    </dsp:sp>
    <dsp:sp modelId="{C70CB31B-064A-43A3-ACEA-8E9B12C7695C}">
      <dsp:nvSpPr>
        <dsp:cNvPr id="0" name=""/>
        <dsp:cNvSpPr/>
      </dsp:nvSpPr>
      <dsp:spPr>
        <a:xfrm rot="4926839">
          <a:off x="1875534" y="1796566"/>
          <a:ext cx="2928125" cy="22763"/>
        </a:xfrm>
        <a:custGeom>
          <a:avLst/>
          <a:gdLst/>
          <a:ahLst/>
          <a:cxnLst/>
          <a:rect l="0" t="0" r="0" b="0"/>
          <a:pathLst>
            <a:path>
              <a:moveTo>
                <a:pt x="0" y="11381"/>
              </a:moveTo>
              <a:lnTo>
                <a:pt x="2928125" y="11381"/>
              </a:lnTo>
            </a:path>
          </a:pathLst>
        </a:custGeom>
        <a:noFill/>
        <a:ln w="1270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3266394" y="1734744"/>
        <a:ext cx="146406" cy="146406"/>
      </dsp:txXfrm>
    </dsp:sp>
    <dsp:sp modelId="{E4C4379A-A621-4523-B021-1DD6BA4F9AA5}">
      <dsp:nvSpPr>
        <dsp:cNvPr id="0" name=""/>
        <dsp:cNvSpPr/>
      </dsp:nvSpPr>
      <dsp:spPr>
        <a:xfrm>
          <a:off x="3540470" y="2901196"/>
          <a:ext cx="1427874" cy="713937"/>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Sensitizers</a:t>
          </a:r>
        </a:p>
      </dsp:txBody>
      <dsp:txXfrm>
        <a:off x="3561381" y="2922107"/>
        <a:ext cx="1386052" cy="6721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367E0-7B5B-471C-A9E9-422839934C01}">
      <dsp:nvSpPr>
        <dsp:cNvPr id="0" name=""/>
        <dsp:cNvSpPr/>
      </dsp:nvSpPr>
      <dsp:spPr>
        <a:xfrm>
          <a:off x="0" y="2562"/>
          <a:ext cx="931761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4F0C47-7C43-496F-B7A2-F79DDE55B2BD}">
      <dsp:nvSpPr>
        <dsp:cNvPr id="0" name=""/>
        <dsp:cNvSpPr/>
      </dsp:nvSpPr>
      <dsp:spPr>
        <a:xfrm>
          <a:off x="0" y="2562"/>
          <a:ext cx="1863523" cy="1747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dirty="0"/>
        </a:p>
      </dsp:txBody>
      <dsp:txXfrm>
        <a:off x="0" y="2562"/>
        <a:ext cx="1863523" cy="1747830"/>
      </dsp:txXfrm>
    </dsp:sp>
    <dsp:sp modelId="{92445618-1967-47F0-B1C4-404C962A13C8}">
      <dsp:nvSpPr>
        <dsp:cNvPr id="0" name=""/>
        <dsp:cNvSpPr/>
      </dsp:nvSpPr>
      <dsp:spPr>
        <a:xfrm>
          <a:off x="2003287" y="29872"/>
          <a:ext cx="7314327" cy="54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Occupational Health and Safety Administration</a:t>
          </a:r>
        </a:p>
      </dsp:txBody>
      <dsp:txXfrm>
        <a:off x="2003287" y="29872"/>
        <a:ext cx="7314327" cy="546196"/>
      </dsp:txXfrm>
    </dsp:sp>
    <dsp:sp modelId="{03185416-198E-4945-A5CB-C1F41DF31E0B}">
      <dsp:nvSpPr>
        <dsp:cNvPr id="0" name=""/>
        <dsp:cNvSpPr/>
      </dsp:nvSpPr>
      <dsp:spPr>
        <a:xfrm>
          <a:off x="1863523" y="390701"/>
          <a:ext cx="745409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935CE9-CD34-4B88-BFA5-BDC645F49A08}">
      <dsp:nvSpPr>
        <dsp:cNvPr id="0" name=""/>
        <dsp:cNvSpPr/>
      </dsp:nvSpPr>
      <dsp:spPr>
        <a:xfrm>
          <a:off x="2003287" y="603379"/>
          <a:ext cx="7314327" cy="54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Developed Permissible Exposure Limit (PEL)</a:t>
          </a:r>
        </a:p>
      </dsp:txBody>
      <dsp:txXfrm>
        <a:off x="2003287" y="603379"/>
        <a:ext cx="7314327" cy="546196"/>
      </dsp:txXfrm>
    </dsp:sp>
    <dsp:sp modelId="{D78E849E-02D0-45AA-954D-88B7DAF0AA79}">
      <dsp:nvSpPr>
        <dsp:cNvPr id="0" name=""/>
        <dsp:cNvSpPr/>
      </dsp:nvSpPr>
      <dsp:spPr>
        <a:xfrm>
          <a:off x="1863523" y="1078428"/>
          <a:ext cx="745409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A09718-20A7-4F43-B0D6-BD8668A5A7C8}">
      <dsp:nvSpPr>
        <dsp:cNvPr id="0" name=""/>
        <dsp:cNvSpPr/>
      </dsp:nvSpPr>
      <dsp:spPr>
        <a:xfrm>
          <a:off x="2003287" y="1176886"/>
          <a:ext cx="7314327" cy="54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PEL is the legally enforceable maximum level</a:t>
          </a:r>
        </a:p>
      </dsp:txBody>
      <dsp:txXfrm>
        <a:off x="2003287" y="1176886"/>
        <a:ext cx="7314327" cy="546196"/>
      </dsp:txXfrm>
    </dsp:sp>
    <dsp:sp modelId="{7E055130-D415-4CDB-9AC5-635BC724352D}">
      <dsp:nvSpPr>
        <dsp:cNvPr id="0" name=""/>
        <dsp:cNvSpPr/>
      </dsp:nvSpPr>
      <dsp:spPr>
        <a:xfrm>
          <a:off x="1863523" y="3363497"/>
          <a:ext cx="745409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4F5C75-F34C-4198-B81C-F3F39E50BDA2}">
      <dsp:nvSpPr>
        <dsp:cNvPr id="0" name=""/>
        <dsp:cNvSpPr/>
      </dsp:nvSpPr>
      <dsp:spPr>
        <a:xfrm>
          <a:off x="0" y="1750392"/>
          <a:ext cx="931761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9A9145-0068-48D6-9DB1-9471D724451D}">
      <dsp:nvSpPr>
        <dsp:cNvPr id="0" name=""/>
        <dsp:cNvSpPr/>
      </dsp:nvSpPr>
      <dsp:spPr>
        <a:xfrm>
          <a:off x="0" y="1750392"/>
          <a:ext cx="1863523" cy="1747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dirty="0"/>
        </a:p>
      </dsp:txBody>
      <dsp:txXfrm>
        <a:off x="0" y="1750392"/>
        <a:ext cx="1863523" cy="1747830"/>
      </dsp:txXfrm>
    </dsp:sp>
    <dsp:sp modelId="{2DF8FAC2-E95C-4E2D-B2E7-AA63D3E3F171}">
      <dsp:nvSpPr>
        <dsp:cNvPr id="0" name=""/>
        <dsp:cNvSpPr/>
      </dsp:nvSpPr>
      <dsp:spPr>
        <a:xfrm>
          <a:off x="2003287" y="1777702"/>
          <a:ext cx="7314327" cy="54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American Conference of Governmental Industrial Hygienists </a:t>
          </a:r>
        </a:p>
      </dsp:txBody>
      <dsp:txXfrm>
        <a:off x="2003287" y="1777702"/>
        <a:ext cx="7314327" cy="546196"/>
      </dsp:txXfrm>
    </dsp:sp>
    <dsp:sp modelId="{EA353BCA-88FE-403D-9E84-44A9EBF341DC}">
      <dsp:nvSpPr>
        <dsp:cNvPr id="0" name=""/>
        <dsp:cNvSpPr/>
      </dsp:nvSpPr>
      <dsp:spPr>
        <a:xfrm>
          <a:off x="1863523" y="2153046"/>
          <a:ext cx="745409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0A3225-D61F-403B-B6AD-44AC951C3FA4}">
      <dsp:nvSpPr>
        <dsp:cNvPr id="0" name=""/>
        <dsp:cNvSpPr/>
      </dsp:nvSpPr>
      <dsp:spPr>
        <a:xfrm>
          <a:off x="2003287" y="2253560"/>
          <a:ext cx="7314327" cy="54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Defined Threshold Limit Values (TLV) for up to 800 substances</a:t>
          </a:r>
        </a:p>
      </dsp:txBody>
      <dsp:txXfrm>
        <a:off x="2003287" y="2253560"/>
        <a:ext cx="7314327" cy="546196"/>
      </dsp:txXfrm>
    </dsp:sp>
    <dsp:sp modelId="{6D147FC6-11C8-4100-88DE-A4D2061D7B32}">
      <dsp:nvSpPr>
        <dsp:cNvPr id="0" name=""/>
        <dsp:cNvSpPr/>
      </dsp:nvSpPr>
      <dsp:spPr>
        <a:xfrm>
          <a:off x="1863523" y="2897406"/>
          <a:ext cx="745409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E0A225-8453-4565-B55C-F7470AABBFD8}">
      <dsp:nvSpPr>
        <dsp:cNvPr id="0" name=""/>
        <dsp:cNvSpPr/>
      </dsp:nvSpPr>
      <dsp:spPr>
        <a:xfrm>
          <a:off x="2003287" y="2924716"/>
          <a:ext cx="7314327" cy="54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TLV identifies maximum exposure levels</a:t>
          </a:r>
        </a:p>
      </dsp:txBody>
      <dsp:txXfrm>
        <a:off x="2003287" y="2924716"/>
        <a:ext cx="7314327" cy="546196"/>
      </dsp:txXfrm>
    </dsp:sp>
    <dsp:sp modelId="{91CF9245-5240-4FF8-84A8-C76A48192915}">
      <dsp:nvSpPr>
        <dsp:cNvPr id="0" name=""/>
        <dsp:cNvSpPr/>
      </dsp:nvSpPr>
      <dsp:spPr>
        <a:xfrm>
          <a:off x="1863523" y="1573696"/>
          <a:ext cx="745409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FD57C0-B330-4E07-8201-CDCEA5F3D528}">
      <dsp:nvSpPr>
        <dsp:cNvPr id="0" name=""/>
        <dsp:cNvSpPr/>
      </dsp:nvSpPr>
      <dsp:spPr>
        <a:xfrm>
          <a:off x="0" y="3498223"/>
          <a:ext cx="931761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E7F4C4-20C9-48D8-B6A6-46650ED1270E}">
      <dsp:nvSpPr>
        <dsp:cNvPr id="0" name=""/>
        <dsp:cNvSpPr/>
      </dsp:nvSpPr>
      <dsp:spPr>
        <a:xfrm>
          <a:off x="0" y="3498223"/>
          <a:ext cx="1863523" cy="1747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dirty="0"/>
        </a:p>
      </dsp:txBody>
      <dsp:txXfrm>
        <a:off x="0" y="3498223"/>
        <a:ext cx="1863523" cy="1747830"/>
      </dsp:txXfrm>
    </dsp:sp>
    <dsp:sp modelId="{2D8DDFD8-ED6E-45CA-88FD-EAE98B9C251E}">
      <dsp:nvSpPr>
        <dsp:cNvPr id="0" name=""/>
        <dsp:cNvSpPr/>
      </dsp:nvSpPr>
      <dsp:spPr>
        <a:xfrm>
          <a:off x="2003287" y="3525532"/>
          <a:ext cx="7314327" cy="54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National Institute for Occupational Safety and Health</a:t>
          </a:r>
        </a:p>
      </dsp:txBody>
      <dsp:txXfrm>
        <a:off x="2003287" y="3525532"/>
        <a:ext cx="7314327" cy="546196"/>
      </dsp:txXfrm>
    </dsp:sp>
    <dsp:sp modelId="{559F12DC-F870-4DD1-9DEB-2D9A0451BA8E}">
      <dsp:nvSpPr>
        <dsp:cNvPr id="0" name=""/>
        <dsp:cNvSpPr/>
      </dsp:nvSpPr>
      <dsp:spPr>
        <a:xfrm>
          <a:off x="1863523" y="3943383"/>
          <a:ext cx="745409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7B587D-3A10-4004-B285-2E75F9119805}">
      <dsp:nvSpPr>
        <dsp:cNvPr id="0" name=""/>
        <dsp:cNvSpPr/>
      </dsp:nvSpPr>
      <dsp:spPr>
        <a:xfrm>
          <a:off x="2003287" y="4029290"/>
          <a:ext cx="7314327" cy="54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Established Recommended Exposure Limits(REL)</a:t>
          </a:r>
        </a:p>
      </dsp:txBody>
      <dsp:txXfrm>
        <a:off x="2003287" y="4029290"/>
        <a:ext cx="7314327" cy="546196"/>
      </dsp:txXfrm>
    </dsp:sp>
    <dsp:sp modelId="{9CA26043-09D2-4EA5-89D5-BA0EB3A1E8B4}">
      <dsp:nvSpPr>
        <dsp:cNvPr id="0" name=""/>
        <dsp:cNvSpPr/>
      </dsp:nvSpPr>
      <dsp:spPr>
        <a:xfrm>
          <a:off x="1863523" y="4531334"/>
          <a:ext cx="745409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E3C4C2-B5F9-422C-B152-6578DD16F46E}">
      <dsp:nvSpPr>
        <dsp:cNvPr id="0" name=""/>
        <dsp:cNvSpPr/>
      </dsp:nvSpPr>
      <dsp:spPr>
        <a:xfrm>
          <a:off x="2003287" y="4588847"/>
          <a:ext cx="7314327" cy="54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mn-lt"/>
              <a:cs typeface="Times New Roman" pitchFamily="18" charset="0"/>
            </a:rPr>
            <a:t>REL are transmitted to OSHA and the Mine Safety and Health Administration (MSHA).</a:t>
          </a:r>
          <a:endParaRPr lang="en-US" sz="1800" kern="1200" dirty="0">
            <a:latin typeface="+mn-lt"/>
          </a:endParaRPr>
        </a:p>
      </dsp:txBody>
      <dsp:txXfrm>
        <a:off x="2003287" y="4588847"/>
        <a:ext cx="7314327" cy="546196"/>
      </dsp:txXfrm>
    </dsp:sp>
    <dsp:sp modelId="{7B589DE0-696C-4B2B-8FD2-16F9BA3F64E9}">
      <dsp:nvSpPr>
        <dsp:cNvPr id="0" name=""/>
        <dsp:cNvSpPr/>
      </dsp:nvSpPr>
      <dsp:spPr>
        <a:xfrm>
          <a:off x="1863523" y="5218743"/>
          <a:ext cx="745409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39652-E023-43D3-9F72-AB23C3498035}">
      <dsp:nvSpPr>
        <dsp:cNvPr id="0" name=""/>
        <dsp:cNvSpPr/>
      </dsp:nvSpPr>
      <dsp:spPr>
        <a:xfrm>
          <a:off x="0" y="503865"/>
          <a:ext cx="5268039" cy="79301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8858" tIns="395732" rIns="40885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Health Hazard</a:t>
          </a:r>
        </a:p>
      </dsp:txBody>
      <dsp:txXfrm>
        <a:off x="0" y="503865"/>
        <a:ext cx="5268039" cy="793012"/>
      </dsp:txXfrm>
    </dsp:sp>
    <dsp:sp modelId="{354BE68C-AC78-4BAC-8DAA-85453D70B693}">
      <dsp:nvSpPr>
        <dsp:cNvPr id="0" name=""/>
        <dsp:cNvSpPr/>
      </dsp:nvSpPr>
      <dsp:spPr>
        <a:xfrm>
          <a:off x="263401" y="223425"/>
          <a:ext cx="3687627"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384" tIns="0" rIns="139384" bIns="0" numCol="1" spcCol="1270" anchor="ctr" anchorCtr="0">
          <a:noAutofit/>
        </a:bodyPr>
        <a:lstStyle/>
        <a:p>
          <a:pPr marL="0" lvl="0" indent="0" algn="l" defTabSz="844550">
            <a:lnSpc>
              <a:spcPct val="90000"/>
            </a:lnSpc>
            <a:spcBef>
              <a:spcPct val="0"/>
            </a:spcBef>
            <a:spcAft>
              <a:spcPct val="35000"/>
            </a:spcAft>
            <a:buNone/>
          </a:pPr>
          <a:r>
            <a:rPr lang="en-US" sz="1900" b="1" kern="1200" dirty="0"/>
            <a:t>Pictogram</a:t>
          </a:r>
        </a:p>
      </dsp:txBody>
      <dsp:txXfrm>
        <a:off x="290781" y="250805"/>
        <a:ext cx="3632867" cy="506120"/>
      </dsp:txXfrm>
    </dsp:sp>
    <dsp:sp modelId="{202C394F-D458-439C-ADAC-380DB644C071}">
      <dsp:nvSpPr>
        <dsp:cNvPr id="0" name=""/>
        <dsp:cNvSpPr/>
      </dsp:nvSpPr>
      <dsp:spPr>
        <a:xfrm>
          <a:off x="0" y="1679917"/>
          <a:ext cx="5268039" cy="15561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8858" tIns="395732" rIns="408858" bIns="135128" numCol="1" spcCol="1270" anchor="t" anchorCtr="0">
          <a:noAutofit/>
        </a:bodyPr>
        <a:lstStyle/>
        <a:p>
          <a:pPr marL="171450" lvl="1" indent="-171450" algn="l" defTabSz="844550">
            <a:lnSpc>
              <a:spcPct val="90000"/>
            </a:lnSpc>
            <a:spcBef>
              <a:spcPct val="0"/>
            </a:spcBef>
            <a:spcAft>
              <a:spcPct val="15000"/>
            </a:spcAft>
            <a:buChar char="•"/>
          </a:pPr>
          <a:r>
            <a:rPr lang="en-US" sz="1900" b="1" u="sng" kern="1200" dirty="0"/>
            <a:t>Health Hazards: </a:t>
          </a:r>
          <a:r>
            <a:rPr lang="en-US" sz="1900" kern="1200" dirty="0"/>
            <a:t>Substances known to be carcinogens, mutagens or reproductive toxins or adversely impact  the lungs or other vital organs</a:t>
          </a:r>
          <a:endParaRPr lang="en-US" sz="1900" b="1" u="sng" kern="1200" dirty="0"/>
        </a:p>
      </dsp:txBody>
      <dsp:txXfrm>
        <a:off x="0" y="1679917"/>
        <a:ext cx="5268039" cy="1556100"/>
      </dsp:txXfrm>
    </dsp:sp>
    <dsp:sp modelId="{CC388310-9664-4129-974E-9037958A8A97}">
      <dsp:nvSpPr>
        <dsp:cNvPr id="0" name=""/>
        <dsp:cNvSpPr/>
      </dsp:nvSpPr>
      <dsp:spPr>
        <a:xfrm>
          <a:off x="263401" y="1399477"/>
          <a:ext cx="3687627"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384" tIns="0" rIns="139384" bIns="0" numCol="1" spcCol="1270" anchor="ctr" anchorCtr="0">
          <a:noAutofit/>
        </a:bodyPr>
        <a:lstStyle/>
        <a:p>
          <a:pPr marL="0" lvl="0" indent="0" algn="l" defTabSz="844550">
            <a:lnSpc>
              <a:spcPct val="90000"/>
            </a:lnSpc>
            <a:spcBef>
              <a:spcPct val="0"/>
            </a:spcBef>
            <a:spcAft>
              <a:spcPct val="35000"/>
            </a:spcAft>
            <a:buNone/>
          </a:pPr>
          <a:r>
            <a:rPr lang="en-US" sz="1900" b="1" kern="1200" dirty="0"/>
            <a:t>Description</a:t>
          </a:r>
        </a:p>
      </dsp:txBody>
      <dsp:txXfrm>
        <a:off x="290781" y="1426857"/>
        <a:ext cx="3632867" cy="506120"/>
      </dsp:txXfrm>
    </dsp:sp>
    <dsp:sp modelId="{6901F7F7-CB30-4B2B-BF73-26935443D2DA}">
      <dsp:nvSpPr>
        <dsp:cNvPr id="0" name=""/>
        <dsp:cNvSpPr/>
      </dsp:nvSpPr>
      <dsp:spPr>
        <a:xfrm>
          <a:off x="0" y="3619057"/>
          <a:ext cx="5268039" cy="1675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8858" tIns="395732" rIns="40885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Lead-acid Batteries</a:t>
          </a:r>
        </a:p>
        <a:p>
          <a:pPr marL="171450" lvl="1" indent="-171450" algn="l" defTabSz="844550">
            <a:lnSpc>
              <a:spcPct val="90000"/>
            </a:lnSpc>
            <a:spcBef>
              <a:spcPct val="0"/>
            </a:spcBef>
            <a:spcAft>
              <a:spcPct val="15000"/>
            </a:spcAft>
            <a:buChar char="•"/>
          </a:pPr>
          <a:r>
            <a:rPr lang="en-US" sz="1900" kern="1200"/>
            <a:t>Anti-seize Lubricants</a:t>
          </a:r>
          <a:endParaRPr lang="en-US" sz="1900" kern="1200" dirty="0"/>
        </a:p>
        <a:p>
          <a:pPr marL="171450" lvl="1" indent="-171450" algn="l" defTabSz="844550">
            <a:lnSpc>
              <a:spcPct val="90000"/>
            </a:lnSpc>
            <a:spcBef>
              <a:spcPct val="0"/>
            </a:spcBef>
            <a:spcAft>
              <a:spcPct val="15000"/>
            </a:spcAft>
            <a:buChar char="•"/>
          </a:pPr>
          <a:r>
            <a:rPr lang="en-US" sz="1900" kern="1200"/>
            <a:t>Loctite Adhesive</a:t>
          </a:r>
          <a:endParaRPr lang="en-US" sz="1900" kern="1200" dirty="0"/>
        </a:p>
        <a:p>
          <a:pPr marL="171450" lvl="1" indent="-171450" algn="l" defTabSz="844550">
            <a:lnSpc>
              <a:spcPct val="90000"/>
            </a:lnSpc>
            <a:spcBef>
              <a:spcPct val="0"/>
            </a:spcBef>
            <a:spcAft>
              <a:spcPct val="15000"/>
            </a:spcAft>
            <a:buChar char="•"/>
          </a:pPr>
          <a:r>
            <a:rPr lang="en-US" sz="1900" kern="1200"/>
            <a:t>Printer Toner</a:t>
          </a:r>
          <a:endParaRPr lang="en-US" sz="1900" kern="1200" dirty="0"/>
        </a:p>
      </dsp:txBody>
      <dsp:txXfrm>
        <a:off x="0" y="3619057"/>
        <a:ext cx="5268039" cy="1675800"/>
      </dsp:txXfrm>
    </dsp:sp>
    <dsp:sp modelId="{8B0A460E-EE32-46EF-8564-6B191EB55B3A}">
      <dsp:nvSpPr>
        <dsp:cNvPr id="0" name=""/>
        <dsp:cNvSpPr/>
      </dsp:nvSpPr>
      <dsp:spPr>
        <a:xfrm>
          <a:off x="263401" y="3338617"/>
          <a:ext cx="3687627"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384" tIns="0" rIns="139384" bIns="0" numCol="1" spcCol="1270" anchor="ctr" anchorCtr="0">
          <a:noAutofit/>
        </a:bodyPr>
        <a:lstStyle/>
        <a:p>
          <a:pPr marL="0" lvl="0" indent="0" algn="l" defTabSz="844550">
            <a:lnSpc>
              <a:spcPct val="90000"/>
            </a:lnSpc>
            <a:spcBef>
              <a:spcPct val="0"/>
            </a:spcBef>
            <a:spcAft>
              <a:spcPct val="35000"/>
            </a:spcAft>
            <a:buNone/>
          </a:pPr>
          <a:r>
            <a:rPr lang="en-US" sz="1900" b="1" kern="1200" dirty="0"/>
            <a:t>Examples</a:t>
          </a:r>
        </a:p>
      </dsp:txBody>
      <dsp:txXfrm>
        <a:off x="290781" y="3365997"/>
        <a:ext cx="3632867" cy="506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39652-E023-43D3-9F72-AB23C3498035}">
      <dsp:nvSpPr>
        <dsp:cNvPr id="0" name=""/>
        <dsp:cNvSpPr/>
      </dsp:nvSpPr>
      <dsp:spPr>
        <a:xfrm>
          <a:off x="0" y="290408"/>
          <a:ext cx="5509550" cy="79301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7602" tIns="395732" rIns="427602"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Flame</a:t>
          </a:r>
        </a:p>
      </dsp:txBody>
      <dsp:txXfrm>
        <a:off x="0" y="290408"/>
        <a:ext cx="5509550" cy="793012"/>
      </dsp:txXfrm>
    </dsp:sp>
    <dsp:sp modelId="{354BE68C-AC78-4BAC-8DAA-85453D70B693}">
      <dsp:nvSpPr>
        <dsp:cNvPr id="0" name=""/>
        <dsp:cNvSpPr/>
      </dsp:nvSpPr>
      <dsp:spPr>
        <a:xfrm>
          <a:off x="275477" y="9968"/>
          <a:ext cx="3856685"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774" tIns="0" rIns="145774" bIns="0" numCol="1" spcCol="1270" anchor="ctr" anchorCtr="0">
          <a:noAutofit/>
        </a:bodyPr>
        <a:lstStyle/>
        <a:p>
          <a:pPr marL="0" lvl="0" indent="0" algn="l" defTabSz="844550">
            <a:lnSpc>
              <a:spcPct val="90000"/>
            </a:lnSpc>
            <a:spcBef>
              <a:spcPct val="0"/>
            </a:spcBef>
            <a:spcAft>
              <a:spcPct val="35000"/>
            </a:spcAft>
            <a:buNone/>
          </a:pPr>
          <a:r>
            <a:rPr lang="en-US" sz="1900" b="1" kern="1200" dirty="0"/>
            <a:t>Pictogram</a:t>
          </a:r>
        </a:p>
      </dsp:txBody>
      <dsp:txXfrm>
        <a:off x="302857" y="37348"/>
        <a:ext cx="3801925" cy="506120"/>
      </dsp:txXfrm>
    </dsp:sp>
    <dsp:sp modelId="{202C394F-D458-439C-ADAC-380DB644C071}">
      <dsp:nvSpPr>
        <dsp:cNvPr id="0" name=""/>
        <dsp:cNvSpPr/>
      </dsp:nvSpPr>
      <dsp:spPr>
        <a:xfrm>
          <a:off x="0" y="1466461"/>
          <a:ext cx="5509550" cy="12867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7602" tIns="395732" rIns="427602" bIns="135128" numCol="1" spcCol="1270" anchor="t" anchorCtr="0">
          <a:noAutofit/>
        </a:bodyPr>
        <a:lstStyle/>
        <a:p>
          <a:pPr marL="171450" lvl="1" indent="-171450" algn="l" defTabSz="844550">
            <a:lnSpc>
              <a:spcPct val="90000"/>
            </a:lnSpc>
            <a:spcBef>
              <a:spcPct val="0"/>
            </a:spcBef>
            <a:spcAft>
              <a:spcPct val="15000"/>
            </a:spcAft>
            <a:buChar char="•"/>
          </a:pPr>
          <a:r>
            <a:rPr lang="en-US" sz="1900" b="1" u="sng" kern="1200" dirty="0"/>
            <a:t>Flammable</a:t>
          </a:r>
          <a:r>
            <a:rPr lang="en-US" sz="1900" b="1" u="none" kern="1200" dirty="0"/>
            <a:t>:</a:t>
          </a:r>
          <a:r>
            <a:rPr lang="en-US" sz="1900" u="none" kern="1200" dirty="0"/>
            <a:t> Volatile</a:t>
          </a:r>
          <a:r>
            <a:rPr lang="en-US" sz="1900" kern="1200" dirty="0"/>
            <a:t> material that at a specific flashpoint will vaporize to form an ignitable mixture.</a:t>
          </a:r>
        </a:p>
      </dsp:txBody>
      <dsp:txXfrm>
        <a:off x="0" y="1466461"/>
        <a:ext cx="5509550" cy="1286775"/>
      </dsp:txXfrm>
    </dsp:sp>
    <dsp:sp modelId="{CC388310-9664-4129-974E-9037958A8A97}">
      <dsp:nvSpPr>
        <dsp:cNvPr id="0" name=""/>
        <dsp:cNvSpPr/>
      </dsp:nvSpPr>
      <dsp:spPr>
        <a:xfrm>
          <a:off x="275477" y="1186021"/>
          <a:ext cx="3856685"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774" tIns="0" rIns="145774" bIns="0" numCol="1" spcCol="1270" anchor="ctr" anchorCtr="0">
          <a:noAutofit/>
        </a:bodyPr>
        <a:lstStyle/>
        <a:p>
          <a:pPr marL="0" lvl="0" indent="0" algn="l" defTabSz="844550">
            <a:lnSpc>
              <a:spcPct val="90000"/>
            </a:lnSpc>
            <a:spcBef>
              <a:spcPct val="0"/>
            </a:spcBef>
            <a:spcAft>
              <a:spcPct val="35000"/>
            </a:spcAft>
            <a:buNone/>
          </a:pPr>
          <a:r>
            <a:rPr lang="en-US" sz="1900" b="1" kern="1200" dirty="0"/>
            <a:t>Description</a:t>
          </a:r>
        </a:p>
      </dsp:txBody>
      <dsp:txXfrm>
        <a:off x="302857" y="1213401"/>
        <a:ext cx="3801925" cy="506120"/>
      </dsp:txXfrm>
    </dsp:sp>
    <dsp:sp modelId="{6901F7F7-CB30-4B2B-BF73-26935443D2DA}">
      <dsp:nvSpPr>
        <dsp:cNvPr id="0" name=""/>
        <dsp:cNvSpPr/>
      </dsp:nvSpPr>
      <dsp:spPr>
        <a:xfrm>
          <a:off x="0" y="3136276"/>
          <a:ext cx="5509550" cy="19750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7602" tIns="395732" rIns="427602"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Fuels</a:t>
          </a:r>
          <a:endParaRPr lang="en-US" sz="1900" kern="1200" dirty="0"/>
        </a:p>
        <a:p>
          <a:pPr marL="171450" lvl="1" indent="-171450" algn="l" defTabSz="844550">
            <a:lnSpc>
              <a:spcPct val="90000"/>
            </a:lnSpc>
            <a:spcBef>
              <a:spcPct val="0"/>
            </a:spcBef>
            <a:spcAft>
              <a:spcPct val="15000"/>
            </a:spcAft>
            <a:buChar char="•"/>
          </a:pPr>
          <a:r>
            <a:rPr lang="en-US" sz="1900" kern="1200"/>
            <a:t>Lubricants</a:t>
          </a:r>
          <a:endParaRPr lang="en-US" sz="1900" kern="1200" dirty="0"/>
        </a:p>
        <a:p>
          <a:pPr marL="171450" lvl="1" indent="-171450" algn="l" defTabSz="844550">
            <a:lnSpc>
              <a:spcPct val="90000"/>
            </a:lnSpc>
            <a:spcBef>
              <a:spcPct val="0"/>
            </a:spcBef>
            <a:spcAft>
              <a:spcPct val="15000"/>
            </a:spcAft>
            <a:buChar char="•"/>
          </a:pPr>
          <a:r>
            <a:rPr lang="en-US" sz="1900" kern="1200" dirty="0"/>
            <a:t>Paint thinners, spray paints</a:t>
          </a:r>
        </a:p>
        <a:p>
          <a:pPr marL="171450" lvl="1" indent="-171450" algn="l" defTabSz="844550">
            <a:lnSpc>
              <a:spcPct val="90000"/>
            </a:lnSpc>
            <a:spcBef>
              <a:spcPct val="0"/>
            </a:spcBef>
            <a:spcAft>
              <a:spcPct val="15000"/>
            </a:spcAft>
            <a:buChar char="•"/>
          </a:pPr>
          <a:r>
            <a:rPr lang="en-US" sz="1900" kern="1200"/>
            <a:t>Hair spray</a:t>
          </a:r>
          <a:endParaRPr lang="en-US" sz="1900" kern="1200" dirty="0"/>
        </a:p>
        <a:p>
          <a:pPr marL="171450" lvl="1" indent="-171450" algn="l" defTabSz="844550">
            <a:lnSpc>
              <a:spcPct val="90000"/>
            </a:lnSpc>
            <a:spcBef>
              <a:spcPct val="0"/>
            </a:spcBef>
            <a:spcAft>
              <a:spcPct val="15000"/>
            </a:spcAft>
            <a:buChar char="•"/>
          </a:pPr>
          <a:r>
            <a:rPr lang="en-US" sz="1900" kern="1200"/>
            <a:t>Shoe polish</a:t>
          </a:r>
          <a:endParaRPr lang="en-US" sz="1900" kern="1200" dirty="0"/>
        </a:p>
      </dsp:txBody>
      <dsp:txXfrm>
        <a:off x="0" y="3136276"/>
        <a:ext cx="5509550" cy="1975050"/>
      </dsp:txXfrm>
    </dsp:sp>
    <dsp:sp modelId="{8B0A460E-EE32-46EF-8564-6B191EB55B3A}">
      <dsp:nvSpPr>
        <dsp:cNvPr id="0" name=""/>
        <dsp:cNvSpPr/>
      </dsp:nvSpPr>
      <dsp:spPr>
        <a:xfrm>
          <a:off x="275477" y="2855836"/>
          <a:ext cx="3856685"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774" tIns="0" rIns="145774" bIns="0" numCol="1" spcCol="1270" anchor="ctr" anchorCtr="0">
          <a:noAutofit/>
        </a:bodyPr>
        <a:lstStyle/>
        <a:p>
          <a:pPr marL="0" lvl="0" indent="0" algn="l" defTabSz="844550">
            <a:lnSpc>
              <a:spcPct val="90000"/>
            </a:lnSpc>
            <a:spcBef>
              <a:spcPct val="0"/>
            </a:spcBef>
            <a:spcAft>
              <a:spcPct val="35000"/>
            </a:spcAft>
            <a:buNone/>
          </a:pPr>
          <a:r>
            <a:rPr lang="en-US" sz="1900" b="1" kern="1200" dirty="0"/>
            <a:t>Examples</a:t>
          </a:r>
        </a:p>
      </dsp:txBody>
      <dsp:txXfrm>
        <a:off x="302857" y="2883216"/>
        <a:ext cx="3801925" cy="5061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39652-E023-43D3-9F72-AB23C3498035}">
      <dsp:nvSpPr>
        <dsp:cNvPr id="0" name=""/>
        <dsp:cNvSpPr/>
      </dsp:nvSpPr>
      <dsp:spPr>
        <a:xfrm>
          <a:off x="0" y="349477"/>
          <a:ext cx="6192456" cy="7512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0603" tIns="374904" rIns="480603"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Exclamation Mark</a:t>
          </a:r>
        </a:p>
      </dsp:txBody>
      <dsp:txXfrm>
        <a:off x="0" y="349477"/>
        <a:ext cx="6192456" cy="751275"/>
      </dsp:txXfrm>
    </dsp:sp>
    <dsp:sp modelId="{354BE68C-AC78-4BAC-8DAA-85453D70B693}">
      <dsp:nvSpPr>
        <dsp:cNvPr id="0" name=""/>
        <dsp:cNvSpPr/>
      </dsp:nvSpPr>
      <dsp:spPr>
        <a:xfrm>
          <a:off x="309622" y="83797"/>
          <a:ext cx="4334719"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42" tIns="0" rIns="163842" bIns="0" numCol="1" spcCol="1270" anchor="ctr" anchorCtr="0">
          <a:noAutofit/>
        </a:bodyPr>
        <a:lstStyle/>
        <a:p>
          <a:pPr marL="0" lvl="0" indent="0" algn="l" defTabSz="1066800">
            <a:lnSpc>
              <a:spcPct val="90000"/>
            </a:lnSpc>
            <a:spcBef>
              <a:spcPct val="0"/>
            </a:spcBef>
            <a:spcAft>
              <a:spcPct val="35000"/>
            </a:spcAft>
            <a:buNone/>
          </a:pPr>
          <a:r>
            <a:rPr lang="en-US" sz="2400" b="1" kern="1200" dirty="0"/>
            <a:t>Pictogram</a:t>
          </a:r>
        </a:p>
      </dsp:txBody>
      <dsp:txXfrm>
        <a:off x="335561" y="109736"/>
        <a:ext cx="4282841" cy="479482"/>
      </dsp:txXfrm>
    </dsp:sp>
    <dsp:sp modelId="{202C394F-D458-439C-ADAC-380DB644C071}">
      <dsp:nvSpPr>
        <dsp:cNvPr id="0" name=""/>
        <dsp:cNvSpPr/>
      </dsp:nvSpPr>
      <dsp:spPr>
        <a:xfrm>
          <a:off x="0" y="1463632"/>
          <a:ext cx="6192456" cy="1474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0603" tIns="374904" rIns="480603" bIns="128016" numCol="1" spcCol="1270" anchor="t" anchorCtr="0">
          <a:noAutofit/>
        </a:bodyPr>
        <a:lstStyle/>
        <a:p>
          <a:pPr marL="171450" lvl="1" indent="-171450" algn="l" defTabSz="800100">
            <a:lnSpc>
              <a:spcPct val="90000"/>
            </a:lnSpc>
            <a:spcBef>
              <a:spcPct val="0"/>
            </a:spcBef>
            <a:spcAft>
              <a:spcPct val="15000"/>
            </a:spcAft>
            <a:buChar char="•"/>
          </a:pPr>
          <a:r>
            <a:rPr lang="en-US" sz="1800" b="1" u="sng" kern="1200" dirty="0"/>
            <a:t>Harmful Health Effects: </a:t>
          </a:r>
          <a:r>
            <a:rPr lang="en-US" sz="1800" kern="1200" dirty="0"/>
            <a:t>Harmful effects due to chemical exposure that generally result in temporary, yet serious, adverse health effects (irritation to skin, eyes, difficulty breathing)</a:t>
          </a:r>
          <a:endParaRPr lang="en-US" sz="1800" b="1" u="sng" kern="1200" dirty="0"/>
        </a:p>
      </dsp:txBody>
      <dsp:txXfrm>
        <a:off x="0" y="1463632"/>
        <a:ext cx="6192456" cy="1474200"/>
      </dsp:txXfrm>
    </dsp:sp>
    <dsp:sp modelId="{CC388310-9664-4129-974E-9037958A8A97}">
      <dsp:nvSpPr>
        <dsp:cNvPr id="0" name=""/>
        <dsp:cNvSpPr/>
      </dsp:nvSpPr>
      <dsp:spPr>
        <a:xfrm>
          <a:off x="309622" y="1197952"/>
          <a:ext cx="4334719"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42" tIns="0" rIns="163842" bIns="0" numCol="1" spcCol="1270" anchor="ctr" anchorCtr="0">
          <a:noAutofit/>
        </a:bodyPr>
        <a:lstStyle/>
        <a:p>
          <a:pPr marL="0" lvl="0" indent="0" algn="l" defTabSz="1066800">
            <a:lnSpc>
              <a:spcPct val="90000"/>
            </a:lnSpc>
            <a:spcBef>
              <a:spcPct val="0"/>
            </a:spcBef>
            <a:spcAft>
              <a:spcPct val="35000"/>
            </a:spcAft>
            <a:buNone/>
          </a:pPr>
          <a:r>
            <a:rPr lang="en-US" sz="2400" b="1" kern="1200" dirty="0"/>
            <a:t>Description</a:t>
          </a:r>
        </a:p>
      </dsp:txBody>
      <dsp:txXfrm>
        <a:off x="335561" y="1223891"/>
        <a:ext cx="4282841" cy="479482"/>
      </dsp:txXfrm>
    </dsp:sp>
    <dsp:sp modelId="{6901F7F7-CB30-4B2B-BF73-26935443D2DA}">
      <dsp:nvSpPr>
        <dsp:cNvPr id="0" name=""/>
        <dsp:cNvSpPr/>
      </dsp:nvSpPr>
      <dsp:spPr>
        <a:xfrm>
          <a:off x="0" y="3300713"/>
          <a:ext cx="6192456" cy="18711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0603" tIns="374904" rIns="480603"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Room Deodorizers</a:t>
          </a:r>
          <a:endParaRPr lang="en-US" sz="1800" b="1" kern="1200" dirty="0"/>
        </a:p>
        <a:p>
          <a:pPr marL="171450" lvl="1" indent="-171450" algn="l" defTabSz="800100">
            <a:lnSpc>
              <a:spcPct val="90000"/>
            </a:lnSpc>
            <a:spcBef>
              <a:spcPct val="0"/>
            </a:spcBef>
            <a:spcAft>
              <a:spcPct val="15000"/>
            </a:spcAft>
            <a:buChar char="•"/>
          </a:pPr>
          <a:r>
            <a:rPr lang="en-US" sz="1800" kern="1200"/>
            <a:t>Rubber Gloves</a:t>
          </a:r>
          <a:endParaRPr lang="en-US" sz="1800" kern="1200" dirty="0"/>
        </a:p>
        <a:p>
          <a:pPr marL="171450" lvl="1" indent="-171450" algn="l" defTabSz="800100">
            <a:lnSpc>
              <a:spcPct val="90000"/>
            </a:lnSpc>
            <a:spcBef>
              <a:spcPct val="0"/>
            </a:spcBef>
            <a:spcAft>
              <a:spcPct val="15000"/>
            </a:spcAft>
            <a:buChar char="•"/>
          </a:pPr>
          <a:r>
            <a:rPr lang="en-US" sz="1800" kern="1200"/>
            <a:t>Antibacterial Soaps</a:t>
          </a:r>
          <a:endParaRPr lang="en-US" sz="1800" kern="1200" dirty="0"/>
        </a:p>
        <a:p>
          <a:pPr marL="171450" lvl="1" indent="-171450" algn="l" defTabSz="800100">
            <a:lnSpc>
              <a:spcPct val="90000"/>
            </a:lnSpc>
            <a:spcBef>
              <a:spcPct val="0"/>
            </a:spcBef>
            <a:spcAft>
              <a:spcPct val="15000"/>
            </a:spcAft>
            <a:buChar char="•"/>
          </a:pPr>
          <a:r>
            <a:rPr lang="en-US" sz="1800" kern="1200"/>
            <a:t>Hair Dyes</a:t>
          </a:r>
          <a:endParaRPr lang="en-US" sz="1800" kern="1200" dirty="0"/>
        </a:p>
        <a:p>
          <a:pPr marL="171450" lvl="1" indent="-171450" algn="l" defTabSz="800100">
            <a:lnSpc>
              <a:spcPct val="90000"/>
            </a:lnSpc>
            <a:spcBef>
              <a:spcPct val="0"/>
            </a:spcBef>
            <a:spcAft>
              <a:spcPct val="15000"/>
            </a:spcAft>
            <a:buChar char="•"/>
          </a:pPr>
          <a:endParaRPr lang="en-US" sz="1800" kern="1200" dirty="0"/>
        </a:p>
      </dsp:txBody>
      <dsp:txXfrm>
        <a:off x="0" y="3300713"/>
        <a:ext cx="6192456" cy="1871100"/>
      </dsp:txXfrm>
    </dsp:sp>
    <dsp:sp modelId="{8B0A460E-EE32-46EF-8564-6B191EB55B3A}">
      <dsp:nvSpPr>
        <dsp:cNvPr id="0" name=""/>
        <dsp:cNvSpPr/>
      </dsp:nvSpPr>
      <dsp:spPr>
        <a:xfrm>
          <a:off x="309622" y="3035033"/>
          <a:ext cx="4334719"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42" tIns="0" rIns="163842" bIns="0" numCol="1" spcCol="1270" anchor="ctr" anchorCtr="0">
          <a:noAutofit/>
        </a:bodyPr>
        <a:lstStyle/>
        <a:p>
          <a:pPr marL="0" lvl="0" indent="0" algn="l" defTabSz="800100">
            <a:lnSpc>
              <a:spcPct val="90000"/>
            </a:lnSpc>
            <a:spcBef>
              <a:spcPct val="0"/>
            </a:spcBef>
            <a:spcAft>
              <a:spcPct val="35000"/>
            </a:spcAft>
            <a:buNone/>
          </a:pPr>
          <a:r>
            <a:rPr lang="en-US" sz="1800" b="1" kern="1200" dirty="0"/>
            <a:t>Examples</a:t>
          </a:r>
        </a:p>
      </dsp:txBody>
      <dsp:txXfrm>
        <a:off x="335561" y="3060972"/>
        <a:ext cx="4282841" cy="4794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39652-E023-43D3-9F72-AB23C3498035}">
      <dsp:nvSpPr>
        <dsp:cNvPr id="0" name=""/>
        <dsp:cNvSpPr/>
      </dsp:nvSpPr>
      <dsp:spPr>
        <a:xfrm>
          <a:off x="0" y="351571"/>
          <a:ext cx="5723855" cy="834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235" tIns="416560" rIns="444235"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Gas Cylinder</a:t>
          </a:r>
        </a:p>
      </dsp:txBody>
      <dsp:txXfrm>
        <a:off x="0" y="351571"/>
        <a:ext cx="5723855" cy="834750"/>
      </dsp:txXfrm>
    </dsp:sp>
    <dsp:sp modelId="{354BE68C-AC78-4BAC-8DAA-85453D70B693}">
      <dsp:nvSpPr>
        <dsp:cNvPr id="0" name=""/>
        <dsp:cNvSpPr/>
      </dsp:nvSpPr>
      <dsp:spPr>
        <a:xfrm>
          <a:off x="286192" y="56371"/>
          <a:ext cx="400669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444" tIns="0" rIns="151444" bIns="0" numCol="1" spcCol="1270" anchor="ctr" anchorCtr="0">
          <a:noAutofit/>
        </a:bodyPr>
        <a:lstStyle/>
        <a:p>
          <a:pPr marL="0" lvl="0" indent="0" algn="l" defTabSz="889000">
            <a:lnSpc>
              <a:spcPct val="90000"/>
            </a:lnSpc>
            <a:spcBef>
              <a:spcPct val="0"/>
            </a:spcBef>
            <a:spcAft>
              <a:spcPct val="35000"/>
            </a:spcAft>
            <a:buNone/>
          </a:pPr>
          <a:r>
            <a:rPr lang="en-US" sz="2000" b="1" kern="1200" dirty="0"/>
            <a:t>Pictogram</a:t>
          </a:r>
        </a:p>
      </dsp:txBody>
      <dsp:txXfrm>
        <a:off x="315013" y="85192"/>
        <a:ext cx="3949056" cy="532758"/>
      </dsp:txXfrm>
    </dsp:sp>
    <dsp:sp modelId="{202C394F-D458-439C-ADAC-380DB644C071}">
      <dsp:nvSpPr>
        <dsp:cNvPr id="0" name=""/>
        <dsp:cNvSpPr/>
      </dsp:nvSpPr>
      <dsp:spPr>
        <a:xfrm>
          <a:off x="0" y="1589521"/>
          <a:ext cx="5723855" cy="1354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235" tIns="416560" rIns="444235" bIns="142240" numCol="1" spcCol="1270" anchor="t" anchorCtr="0">
          <a:noAutofit/>
        </a:bodyPr>
        <a:lstStyle/>
        <a:p>
          <a:pPr marL="228600" lvl="1" indent="-228600" algn="l" defTabSz="889000">
            <a:lnSpc>
              <a:spcPct val="90000"/>
            </a:lnSpc>
            <a:spcBef>
              <a:spcPct val="0"/>
            </a:spcBef>
            <a:spcAft>
              <a:spcPct val="15000"/>
            </a:spcAft>
            <a:buChar char="•"/>
          </a:pPr>
          <a:r>
            <a:rPr lang="en-US" sz="2000" b="1" u="sng" kern="1200" dirty="0"/>
            <a:t>Pressurized Gas: </a:t>
          </a:r>
          <a:r>
            <a:rPr lang="en-US" sz="2000" kern="1200" dirty="0"/>
            <a:t>Gases in a pressurized, compressed, liquefied, refrigerated, or dissolved state</a:t>
          </a:r>
          <a:endParaRPr lang="en-US" sz="2000" b="1" u="sng" kern="1200" dirty="0"/>
        </a:p>
      </dsp:txBody>
      <dsp:txXfrm>
        <a:off x="0" y="1589521"/>
        <a:ext cx="5723855" cy="1354500"/>
      </dsp:txXfrm>
    </dsp:sp>
    <dsp:sp modelId="{CC388310-9664-4129-974E-9037958A8A97}">
      <dsp:nvSpPr>
        <dsp:cNvPr id="0" name=""/>
        <dsp:cNvSpPr/>
      </dsp:nvSpPr>
      <dsp:spPr>
        <a:xfrm>
          <a:off x="286192" y="1294321"/>
          <a:ext cx="400669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444" tIns="0" rIns="151444" bIns="0" numCol="1" spcCol="1270" anchor="ctr" anchorCtr="0">
          <a:noAutofit/>
        </a:bodyPr>
        <a:lstStyle/>
        <a:p>
          <a:pPr marL="0" lvl="0" indent="0" algn="l" defTabSz="889000">
            <a:lnSpc>
              <a:spcPct val="90000"/>
            </a:lnSpc>
            <a:spcBef>
              <a:spcPct val="0"/>
            </a:spcBef>
            <a:spcAft>
              <a:spcPct val="35000"/>
            </a:spcAft>
            <a:buNone/>
          </a:pPr>
          <a:r>
            <a:rPr lang="en-US" sz="2000" b="1" kern="1200" dirty="0"/>
            <a:t>Description</a:t>
          </a:r>
        </a:p>
      </dsp:txBody>
      <dsp:txXfrm>
        <a:off x="315013" y="1323142"/>
        <a:ext cx="3949056" cy="532758"/>
      </dsp:txXfrm>
    </dsp:sp>
    <dsp:sp modelId="{6901F7F7-CB30-4B2B-BF73-26935443D2DA}">
      <dsp:nvSpPr>
        <dsp:cNvPr id="0" name=""/>
        <dsp:cNvSpPr/>
      </dsp:nvSpPr>
      <dsp:spPr>
        <a:xfrm>
          <a:off x="0" y="3347221"/>
          <a:ext cx="5723855" cy="176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235" tIns="416560" rIns="444235"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Propane</a:t>
          </a:r>
        </a:p>
        <a:p>
          <a:pPr marL="228600" lvl="1" indent="-228600" algn="l" defTabSz="889000">
            <a:lnSpc>
              <a:spcPct val="90000"/>
            </a:lnSpc>
            <a:spcBef>
              <a:spcPct val="0"/>
            </a:spcBef>
            <a:spcAft>
              <a:spcPct val="15000"/>
            </a:spcAft>
            <a:buChar char="•"/>
          </a:pPr>
          <a:r>
            <a:rPr lang="en-US" sz="2000" kern="1200"/>
            <a:t>R22 Refrigerant</a:t>
          </a:r>
          <a:endParaRPr lang="en-US" sz="2000" kern="1200" dirty="0"/>
        </a:p>
        <a:p>
          <a:pPr marL="228600" lvl="1" indent="-228600" algn="l" defTabSz="889000">
            <a:lnSpc>
              <a:spcPct val="90000"/>
            </a:lnSpc>
            <a:spcBef>
              <a:spcPct val="0"/>
            </a:spcBef>
            <a:spcAft>
              <a:spcPct val="15000"/>
            </a:spcAft>
            <a:buChar char="•"/>
          </a:pPr>
          <a:r>
            <a:rPr lang="en-US" sz="2000" kern="1200"/>
            <a:t>Compressed Air</a:t>
          </a:r>
          <a:endParaRPr lang="en-US" sz="2000" kern="1200" dirty="0"/>
        </a:p>
        <a:p>
          <a:pPr marL="228600" lvl="1" indent="-228600" algn="l" defTabSz="889000">
            <a:lnSpc>
              <a:spcPct val="90000"/>
            </a:lnSpc>
            <a:spcBef>
              <a:spcPct val="0"/>
            </a:spcBef>
            <a:spcAft>
              <a:spcPct val="15000"/>
            </a:spcAft>
            <a:buChar char="•"/>
          </a:pPr>
          <a:r>
            <a:rPr lang="en-US" sz="2000" kern="1200"/>
            <a:t>Compressed Natural Gas</a:t>
          </a:r>
          <a:endParaRPr lang="en-US" sz="2000" kern="1200" dirty="0"/>
        </a:p>
      </dsp:txBody>
      <dsp:txXfrm>
        <a:off x="0" y="3347221"/>
        <a:ext cx="5723855" cy="1764000"/>
      </dsp:txXfrm>
    </dsp:sp>
    <dsp:sp modelId="{8B0A460E-EE32-46EF-8564-6B191EB55B3A}">
      <dsp:nvSpPr>
        <dsp:cNvPr id="0" name=""/>
        <dsp:cNvSpPr/>
      </dsp:nvSpPr>
      <dsp:spPr>
        <a:xfrm>
          <a:off x="286192" y="3052021"/>
          <a:ext cx="400669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444" tIns="0" rIns="151444" bIns="0" numCol="1" spcCol="1270" anchor="ctr" anchorCtr="0">
          <a:noAutofit/>
        </a:bodyPr>
        <a:lstStyle/>
        <a:p>
          <a:pPr marL="0" lvl="0" indent="0" algn="l" defTabSz="889000">
            <a:lnSpc>
              <a:spcPct val="90000"/>
            </a:lnSpc>
            <a:spcBef>
              <a:spcPct val="0"/>
            </a:spcBef>
            <a:spcAft>
              <a:spcPct val="35000"/>
            </a:spcAft>
            <a:buNone/>
          </a:pPr>
          <a:r>
            <a:rPr lang="en-US" sz="2000" b="1" kern="1200" dirty="0"/>
            <a:t>Examples</a:t>
          </a:r>
        </a:p>
      </dsp:txBody>
      <dsp:txXfrm>
        <a:off x="315013" y="3080842"/>
        <a:ext cx="3949056" cy="5327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39652-E023-43D3-9F72-AB23C3498035}">
      <dsp:nvSpPr>
        <dsp:cNvPr id="0" name=""/>
        <dsp:cNvSpPr/>
      </dsp:nvSpPr>
      <dsp:spPr>
        <a:xfrm>
          <a:off x="0" y="364490"/>
          <a:ext cx="5990098" cy="667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4898" tIns="333248" rIns="46489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Corrosion</a:t>
          </a:r>
        </a:p>
      </dsp:txBody>
      <dsp:txXfrm>
        <a:off x="0" y="364490"/>
        <a:ext cx="5990098" cy="667800"/>
      </dsp:txXfrm>
    </dsp:sp>
    <dsp:sp modelId="{354BE68C-AC78-4BAC-8DAA-85453D70B693}">
      <dsp:nvSpPr>
        <dsp:cNvPr id="0" name=""/>
        <dsp:cNvSpPr/>
      </dsp:nvSpPr>
      <dsp:spPr>
        <a:xfrm>
          <a:off x="299504" y="128330"/>
          <a:ext cx="4193069"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488" tIns="0" rIns="158488" bIns="0" numCol="1" spcCol="1270" anchor="ctr" anchorCtr="0">
          <a:noAutofit/>
        </a:bodyPr>
        <a:lstStyle/>
        <a:p>
          <a:pPr marL="0" lvl="0" indent="0" algn="l" defTabSz="711200">
            <a:lnSpc>
              <a:spcPct val="90000"/>
            </a:lnSpc>
            <a:spcBef>
              <a:spcPct val="0"/>
            </a:spcBef>
            <a:spcAft>
              <a:spcPct val="35000"/>
            </a:spcAft>
            <a:buNone/>
          </a:pPr>
          <a:r>
            <a:rPr lang="en-US" sz="1600" b="1" kern="1200" dirty="0"/>
            <a:t>Pictogram</a:t>
          </a:r>
        </a:p>
      </dsp:txBody>
      <dsp:txXfrm>
        <a:off x="322561" y="151387"/>
        <a:ext cx="4146955" cy="426206"/>
      </dsp:txXfrm>
    </dsp:sp>
    <dsp:sp modelId="{202C394F-D458-439C-ADAC-380DB644C071}">
      <dsp:nvSpPr>
        <dsp:cNvPr id="0" name=""/>
        <dsp:cNvSpPr/>
      </dsp:nvSpPr>
      <dsp:spPr>
        <a:xfrm>
          <a:off x="0" y="1354850"/>
          <a:ext cx="5990098" cy="131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4898" tIns="333248" rIns="464898" bIns="113792" numCol="1" spcCol="1270" anchor="t" anchorCtr="0">
          <a:noAutofit/>
        </a:bodyPr>
        <a:lstStyle/>
        <a:p>
          <a:pPr marL="171450" lvl="1" indent="-171450" algn="l" defTabSz="711200">
            <a:lnSpc>
              <a:spcPct val="90000"/>
            </a:lnSpc>
            <a:spcBef>
              <a:spcPct val="0"/>
            </a:spcBef>
            <a:spcAft>
              <a:spcPct val="15000"/>
            </a:spcAft>
            <a:buChar char="•"/>
          </a:pPr>
          <a:r>
            <a:rPr lang="en-US" sz="1600" b="1" u="sng" kern="1200" dirty="0"/>
            <a:t>Corrosive Materials:</a:t>
          </a:r>
          <a:r>
            <a:rPr lang="en-US" sz="1600" b="1" kern="1200" dirty="0"/>
            <a:t> </a:t>
          </a:r>
          <a:r>
            <a:rPr lang="en-US" sz="1600" kern="1200" dirty="0"/>
            <a:t>Substances that have the power to cause irreversible damage or destroy another substance, to include human skin and organs, by contact.</a:t>
          </a:r>
        </a:p>
      </dsp:txBody>
      <dsp:txXfrm>
        <a:off x="0" y="1354850"/>
        <a:ext cx="5990098" cy="1310400"/>
      </dsp:txXfrm>
    </dsp:sp>
    <dsp:sp modelId="{CC388310-9664-4129-974E-9037958A8A97}">
      <dsp:nvSpPr>
        <dsp:cNvPr id="0" name=""/>
        <dsp:cNvSpPr/>
      </dsp:nvSpPr>
      <dsp:spPr>
        <a:xfrm>
          <a:off x="299504" y="1118690"/>
          <a:ext cx="4193069"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488" tIns="0" rIns="158488" bIns="0" numCol="1" spcCol="1270" anchor="ctr" anchorCtr="0">
          <a:noAutofit/>
        </a:bodyPr>
        <a:lstStyle/>
        <a:p>
          <a:pPr marL="0" lvl="0" indent="0" algn="l" defTabSz="711200">
            <a:lnSpc>
              <a:spcPct val="90000"/>
            </a:lnSpc>
            <a:spcBef>
              <a:spcPct val="0"/>
            </a:spcBef>
            <a:spcAft>
              <a:spcPct val="35000"/>
            </a:spcAft>
            <a:buNone/>
          </a:pPr>
          <a:r>
            <a:rPr lang="en-US" sz="1600" b="1" kern="1200" dirty="0"/>
            <a:t>Description</a:t>
          </a:r>
        </a:p>
      </dsp:txBody>
      <dsp:txXfrm>
        <a:off x="322561" y="1141747"/>
        <a:ext cx="4146955" cy="426206"/>
      </dsp:txXfrm>
    </dsp:sp>
    <dsp:sp modelId="{6901F7F7-CB30-4B2B-BF73-26935443D2DA}">
      <dsp:nvSpPr>
        <dsp:cNvPr id="0" name=""/>
        <dsp:cNvSpPr/>
      </dsp:nvSpPr>
      <dsp:spPr>
        <a:xfrm>
          <a:off x="0" y="2987810"/>
          <a:ext cx="5990098" cy="216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4898" tIns="333248" rIns="46489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Acid-based cleaners</a:t>
          </a:r>
          <a:endParaRPr lang="en-US" sz="1600" b="1" kern="1200" dirty="0"/>
        </a:p>
        <a:p>
          <a:pPr marL="171450" lvl="1" indent="-171450" algn="l" defTabSz="711200">
            <a:lnSpc>
              <a:spcPct val="90000"/>
            </a:lnSpc>
            <a:spcBef>
              <a:spcPct val="0"/>
            </a:spcBef>
            <a:spcAft>
              <a:spcPct val="15000"/>
            </a:spcAft>
            <a:buChar char="•"/>
          </a:pPr>
          <a:r>
            <a:rPr lang="en-US" sz="1600" kern="1200"/>
            <a:t>Sulfuric acid</a:t>
          </a:r>
          <a:endParaRPr lang="en-US" sz="1600" kern="1200" dirty="0"/>
        </a:p>
        <a:p>
          <a:pPr marL="171450" lvl="1" indent="-171450" algn="l" defTabSz="711200">
            <a:lnSpc>
              <a:spcPct val="90000"/>
            </a:lnSpc>
            <a:spcBef>
              <a:spcPct val="0"/>
            </a:spcBef>
            <a:spcAft>
              <a:spcPct val="15000"/>
            </a:spcAft>
            <a:buChar char="•"/>
          </a:pPr>
          <a:r>
            <a:rPr lang="en-US" sz="1600" kern="1200"/>
            <a:t>Paint strippers</a:t>
          </a:r>
          <a:endParaRPr lang="en-US" sz="1600" kern="1200" dirty="0"/>
        </a:p>
        <a:p>
          <a:pPr marL="171450" lvl="1" indent="-171450" algn="l" defTabSz="711200">
            <a:lnSpc>
              <a:spcPct val="90000"/>
            </a:lnSpc>
            <a:spcBef>
              <a:spcPct val="0"/>
            </a:spcBef>
            <a:spcAft>
              <a:spcPct val="15000"/>
            </a:spcAft>
            <a:buChar char="•"/>
          </a:pPr>
          <a:r>
            <a:rPr lang="en-US" sz="1600" kern="1200"/>
            <a:t>Plumbing products (Drano)</a:t>
          </a:r>
          <a:endParaRPr lang="en-US" sz="1600" kern="1200" dirty="0"/>
        </a:p>
        <a:p>
          <a:pPr marL="171450" lvl="1" indent="-171450" algn="l" defTabSz="711200">
            <a:lnSpc>
              <a:spcPct val="90000"/>
            </a:lnSpc>
            <a:spcBef>
              <a:spcPct val="0"/>
            </a:spcBef>
            <a:spcAft>
              <a:spcPct val="15000"/>
            </a:spcAft>
            <a:buChar char="•"/>
          </a:pPr>
          <a:r>
            <a:rPr lang="en-US" sz="1600" kern="1200"/>
            <a:t>Toilet bowel cleaners</a:t>
          </a:r>
          <a:endParaRPr lang="en-US" sz="1600" kern="1200" dirty="0"/>
        </a:p>
        <a:p>
          <a:pPr marL="171450" lvl="1" indent="-171450" algn="l" defTabSz="711200">
            <a:lnSpc>
              <a:spcPct val="90000"/>
            </a:lnSpc>
            <a:spcBef>
              <a:spcPct val="0"/>
            </a:spcBef>
            <a:spcAft>
              <a:spcPct val="15000"/>
            </a:spcAft>
            <a:buChar char="•"/>
          </a:pPr>
          <a:r>
            <a:rPr lang="en-US" sz="1600" kern="1200"/>
            <a:t>Hair removal products</a:t>
          </a:r>
          <a:endParaRPr lang="en-US" sz="1600" kern="1200" dirty="0"/>
        </a:p>
        <a:p>
          <a:pPr marL="171450" lvl="1" indent="-171450" algn="l" defTabSz="711200">
            <a:lnSpc>
              <a:spcPct val="90000"/>
            </a:lnSpc>
            <a:spcBef>
              <a:spcPct val="0"/>
            </a:spcBef>
            <a:spcAft>
              <a:spcPct val="15000"/>
            </a:spcAft>
            <a:buChar char="•"/>
          </a:pPr>
          <a:endParaRPr lang="en-US" sz="1600" kern="1200" dirty="0"/>
        </a:p>
      </dsp:txBody>
      <dsp:txXfrm>
        <a:off x="0" y="2987810"/>
        <a:ext cx="5990098" cy="2167200"/>
      </dsp:txXfrm>
    </dsp:sp>
    <dsp:sp modelId="{8B0A460E-EE32-46EF-8564-6B191EB55B3A}">
      <dsp:nvSpPr>
        <dsp:cNvPr id="0" name=""/>
        <dsp:cNvSpPr/>
      </dsp:nvSpPr>
      <dsp:spPr>
        <a:xfrm>
          <a:off x="299504" y="2751650"/>
          <a:ext cx="4193069"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488" tIns="0" rIns="158488" bIns="0" numCol="1" spcCol="1270" anchor="ctr" anchorCtr="0">
          <a:noAutofit/>
        </a:bodyPr>
        <a:lstStyle/>
        <a:p>
          <a:pPr marL="0" lvl="0" indent="0" algn="l" defTabSz="711200">
            <a:lnSpc>
              <a:spcPct val="90000"/>
            </a:lnSpc>
            <a:spcBef>
              <a:spcPct val="0"/>
            </a:spcBef>
            <a:spcAft>
              <a:spcPct val="35000"/>
            </a:spcAft>
            <a:buNone/>
          </a:pPr>
          <a:r>
            <a:rPr lang="en-US" sz="1600" b="1" kern="1200" dirty="0"/>
            <a:t>Examples</a:t>
          </a:r>
        </a:p>
      </dsp:txBody>
      <dsp:txXfrm>
        <a:off x="322561" y="2774707"/>
        <a:ext cx="4146955"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174C36-0390-4C4E-8760-61A2CC0B283A}" type="datetimeFigureOut">
              <a:rPr lang="en-US" smtClean="0"/>
              <a:t>8/31/2022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99119-0712-4CFE-9D34-24141A63B66A}" type="slidenum">
              <a:rPr lang="en-US" smtClean="0"/>
              <a:t>‹#›</a:t>
            </a:fld>
            <a:endParaRPr lang="en-US"/>
          </a:p>
        </p:txBody>
      </p:sp>
    </p:spTree>
    <p:extLst>
      <p:ext uri="{BB962C8B-B14F-4D97-AF65-F5344CB8AC3E}">
        <p14:creationId xmlns:p14="http://schemas.microsoft.com/office/powerpoint/2010/main" val="2706384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a:t>
            </a:r>
            <a:r>
              <a:rPr lang="en-US" baseline="0" dirty="0"/>
              <a:t> completing this hazardous materials training program, you will have a better understanding of:</a:t>
            </a:r>
          </a:p>
          <a:p>
            <a:pPr marL="171450" indent="-171450">
              <a:buFont typeface="Arial" pitchFamily="34" charset="0"/>
              <a:buChar char="•"/>
            </a:pPr>
            <a:r>
              <a:rPr lang="en-US" baseline="0" dirty="0"/>
              <a:t>The OSHA Hazard Communication Standard</a:t>
            </a:r>
          </a:p>
          <a:p>
            <a:pPr marL="171450" indent="-171450">
              <a:buFont typeface="Arial" pitchFamily="34" charset="0"/>
              <a:buChar char="•"/>
            </a:pPr>
            <a:r>
              <a:rPr lang="en-US" baseline="0" dirty="0"/>
              <a:t>Chemical hazard identification in the workplace</a:t>
            </a:r>
          </a:p>
          <a:p>
            <a:pPr marL="171450" indent="-171450">
              <a:buFont typeface="Arial" pitchFamily="34" charset="0"/>
              <a:buChar char="•"/>
            </a:pPr>
            <a:r>
              <a:rPr lang="en-US" baseline="0" dirty="0"/>
              <a:t>Various types of labels, other forms of warnings and applicable standards </a:t>
            </a:r>
          </a:p>
          <a:p>
            <a:pPr marL="171450" indent="-171450">
              <a:buFont typeface="Arial" pitchFamily="34" charset="0"/>
              <a:buChar char="•"/>
            </a:pPr>
            <a:r>
              <a:rPr lang="en-US" baseline="0" dirty="0"/>
              <a:t>Safety Data Sheets (previously Material Safety Data Sheets) and the pertinent information they contain.</a:t>
            </a:r>
          </a:p>
          <a:p>
            <a:pPr marL="171450" indent="-171450">
              <a:buFont typeface="Arial" pitchFamily="34" charset="0"/>
              <a:buChar char="•"/>
            </a:pPr>
            <a:r>
              <a:rPr lang="en-US" baseline="0" dirty="0"/>
              <a:t>The proper handling considerations of hazardous materials to minimize exposure and personal protection equipment required in these situations.</a:t>
            </a:r>
            <a:endParaRPr lang="en-US" dirty="0"/>
          </a:p>
        </p:txBody>
      </p:sp>
      <p:sp>
        <p:nvSpPr>
          <p:cNvPr id="4" name="Slide Number Placeholder 3"/>
          <p:cNvSpPr>
            <a:spLocks noGrp="1"/>
          </p:cNvSpPr>
          <p:nvPr>
            <p:ph type="sldNum" sz="quarter" idx="5"/>
          </p:nvPr>
        </p:nvSpPr>
        <p:spPr/>
        <p:txBody>
          <a:bodyPr/>
          <a:lstStyle/>
          <a:p>
            <a:fld id="{0AD99119-0712-4CFE-9D34-24141A63B66A}" type="slidenum">
              <a:rPr lang="en-US" smtClean="0"/>
              <a:t>3</a:t>
            </a:fld>
            <a:endParaRPr lang="en-US"/>
          </a:p>
        </p:txBody>
      </p:sp>
    </p:spTree>
    <p:extLst>
      <p:ext uri="{BB962C8B-B14F-4D97-AF65-F5344CB8AC3E}">
        <p14:creationId xmlns:p14="http://schemas.microsoft.com/office/powerpoint/2010/main" val="2154574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Toxic:  A substance that can cause damage or disturbance to bodily functions when it enters the body.</a:t>
            </a:r>
          </a:p>
          <a:p>
            <a:endParaRPr lang="en-US" dirty="0"/>
          </a:p>
          <a:p>
            <a:r>
              <a:rPr lang="en-US" dirty="0"/>
              <a:t>Examples: Pesticides, Acids, Paint</a:t>
            </a:r>
            <a:r>
              <a:rPr lang="en-US" baseline="0" dirty="0"/>
              <a:t> Strippers &amp; Solvents</a:t>
            </a:r>
          </a:p>
        </p:txBody>
      </p:sp>
      <p:sp>
        <p:nvSpPr>
          <p:cNvPr id="4" name="Slide Number Placeholder 3"/>
          <p:cNvSpPr>
            <a:spLocks noGrp="1"/>
          </p:cNvSpPr>
          <p:nvPr>
            <p:ph type="sldNum" sz="quarter" idx="5"/>
          </p:nvPr>
        </p:nvSpPr>
        <p:spPr/>
        <p:txBody>
          <a:bodyPr/>
          <a:lstStyle/>
          <a:p>
            <a:fld id="{0AD99119-0712-4CFE-9D34-24141A63B66A}" type="slidenum">
              <a:rPr lang="en-US" smtClean="0"/>
              <a:t>13</a:t>
            </a:fld>
            <a:endParaRPr lang="en-US"/>
          </a:p>
        </p:txBody>
      </p:sp>
    </p:spTree>
    <p:extLst>
      <p:ext uri="{BB962C8B-B14F-4D97-AF65-F5344CB8AC3E}">
        <p14:creationId xmlns:p14="http://schemas.microsoft.com/office/powerpoint/2010/main" val="983463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Regulatory authorities develop standards for the acceptable levels of chemical</a:t>
            </a:r>
            <a:r>
              <a:rPr lang="en-US" baseline="0" dirty="0"/>
              <a:t> exposure that are thought to be safe with no injury or illness.</a:t>
            </a:r>
          </a:p>
          <a:p>
            <a:r>
              <a:rPr lang="en-US" baseline="0" dirty="0"/>
              <a:t>OSHA developed the enforceable maximum level identified as Permissible Exposure Limits (PEL)</a:t>
            </a:r>
          </a:p>
          <a:p>
            <a:r>
              <a:rPr lang="en-US" baseline="0" dirty="0"/>
              <a:t>ACGIH has set recommended maximum exposure levels identified as Threshold Limit Values (TLVs)</a:t>
            </a:r>
          </a:p>
          <a:p>
            <a:r>
              <a:rPr lang="en-US" baseline="0" dirty="0"/>
              <a:t>NIOSH worked in conjunction with OSHA to develop Recommended Exposure Limits (REL) and develop health and safety standards for substances.</a:t>
            </a:r>
            <a:endParaRPr lang="en-US" dirty="0"/>
          </a:p>
        </p:txBody>
      </p:sp>
      <p:sp>
        <p:nvSpPr>
          <p:cNvPr id="4" name="Slide Number Placeholder 3"/>
          <p:cNvSpPr>
            <a:spLocks noGrp="1"/>
          </p:cNvSpPr>
          <p:nvPr>
            <p:ph type="sldNum" sz="quarter" idx="5"/>
          </p:nvPr>
        </p:nvSpPr>
        <p:spPr/>
        <p:txBody>
          <a:bodyPr/>
          <a:lstStyle/>
          <a:p>
            <a:fld id="{0AD99119-0712-4CFE-9D34-24141A63B66A}" type="slidenum">
              <a:rPr lang="en-US" smtClean="0"/>
              <a:t>14</a:t>
            </a:fld>
            <a:endParaRPr lang="en-US"/>
          </a:p>
        </p:txBody>
      </p:sp>
    </p:spTree>
    <p:extLst>
      <p:ext uri="{BB962C8B-B14F-4D97-AF65-F5344CB8AC3E}">
        <p14:creationId xmlns:p14="http://schemas.microsoft.com/office/powerpoint/2010/main" val="1081884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work safely in the work place it is important to</a:t>
            </a:r>
            <a:r>
              <a:rPr lang="en-US" baseline="0" dirty="0"/>
              <a:t> pay attention to other hazards that may exist.  The following are examples of potential Other Hazards.</a:t>
            </a:r>
          </a:p>
          <a:p>
            <a:endParaRPr lang="en-US" baseline="0" dirty="0"/>
          </a:p>
          <a:p>
            <a:r>
              <a:rPr lang="en-US" baseline="0" dirty="0"/>
              <a:t>Carbon Monoxide:  Odorless, colorless gas produced by the incomplete burning of fuels (propane, gasoline).</a:t>
            </a:r>
          </a:p>
          <a:p>
            <a:r>
              <a:rPr lang="en-US" baseline="0" dirty="0"/>
              <a:t>	</a:t>
            </a:r>
          </a:p>
          <a:p>
            <a:r>
              <a:rPr lang="en-US" baseline="0" dirty="0"/>
              <a:t>Sulfuric Acid/Hydrogen Gas:  Industrial batteries for forklifts, pallet jacks, etc. contain batteries that have sulfuric acid.  Under some situations these batteries my release hydrogen gas that can cause a potential fire situation and other health effects.</a:t>
            </a:r>
          </a:p>
          <a:p>
            <a:endParaRPr lang="en-US" baseline="0" dirty="0"/>
          </a:p>
          <a:p>
            <a:r>
              <a:rPr lang="en-US" baseline="0" dirty="0"/>
              <a:t>Blood-borne Pathogens:  Blood-borne pathogens are microorganisms that  if in the blood has the potential cause disease.</a:t>
            </a:r>
          </a:p>
          <a:p>
            <a:endParaRPr lang="en-US" baseline="0" dirty="0"/>
          </a:p>
          <a:p>
            <a:r>
              <a:rPr lang="en-US" baseline="0" dirty="0"/>
              <a:t>Confined Space Entry:  Confined Space company policy must be followed for all confined space entry. </a:t>
            </a:r>
            <a:endParaRPr lang="en-US" dirty="0"/>
          </a:p>
        </p:txBody>
      </p:sp>
      <p:sp>
        <p:nvSpPr>
          <p:cNvPr id="4" name="Slide Number Placeholder 3"/>
          <p:cNvSpPr>
            <a:spLocks noGrp="1"/>
          </p:cNvSpPr>
          <p:nvPr>
            <p:ph type="sldNum" sz="quarter" idx="5"/>
          </p:nvPr>
        </p:nvSpPr>
        <p:spPr/>
        <p:txBody>
          <a:bodyPr/>
          <a:lstStyle/>
          <a:p>
            <a:fld id="{0AD99119-0712-4CFE-9D34-24141A63B66A}" type="slidenum">
              <a:rPr lang="en-US" smtClean="0"/>
              <a:t>15</a:t>
            </a:fld>
            <a:endParaRPr lang="en-US"/>
          </a:p>
        </p:txBody>
      </p:sp>
    </p:spTree>
    <p:extLst>
      <p:ext uri="{BB962C8B-B14F-4D97-AF65-F5344CB8AC3E}">
        <p14:creationId xmlns:p14="http://schemas.microsoft.com/office/powerpoint/2010/main" val="2342237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just">
              <a:lnSpc>
                <a:spcPct val="80000"/>
              </a:lnSpc>
              <a:buFont typeface="Arial" pitchFamily="34" charset="0"/>
              <a:buChar char="•"/>
            </a:pPr>
            <a:r>
              <a:rPr lang="en-US" sz="1200" b="0" i="1" u="sng" dirty="0"/>
              <a:t>Absorption</a:t>
            </a:r>
            <a:endParaRPr lang="en-US" sz="1200" b="0" u="sng" dirty="0"/>
          </a:p>
          <a:p>
            <a:pPr marL="228600" indent="-228600" algn="just">
              <a:lnSpc>
                <a:spcPct val="80000"/>
              </a:lnSpc>
            </a:pPr>
            <a:r>
              <a:rPr lang="en-US" sz="1200" dirty="0"/>
              <a:t>Many chemicals can be absorbed directly through the skin.  Although your skin acts as a natural protection barrier, solvents (such as paint thinners, alcohol and components in adhesives and insecticides) will</a:t>
            </a:r>
            <a:r>
              <a:rPr lang="en-US" sz="1200" baseline="0" dirty="0"/>
              <a:t> </a:t>
            </a:r>
            <a:r>
              <a:rPr lang="en-US" sz="1200" dirty="0"/>
              <a:t>dissolve the oils in your skin and pass directly through to your blood stream.  Your best protection against accidental absorption is to never handle a spilled or leaking container of any kind without gloves and eye protection. Wash your hands frequently if you are involved in the handling of any hazardous chemicals. Soap and water are the best response to contamination of the skin. </a:t>
            </a:r>
          </a:p>
          <a:p>
            <a:pPr marL="228600" indent="-228600" algn="just">
              <a:lnSpc>
                <a:spcPct val="80000"/>
              </a:lnSpc>
            </a:pPr>
            <a:endParaRPr lang="en-US" sz="1200" dirty="0"/>
          </a:p>
          <a:p>
            <a:pPr marL="228600" indent="-228600" algn="just">
              <a:lnSpc>
                <a:spcPct val="80000"/>
              </a:lnSpc>
              <a:buFont typeface="Arial" pitchFamily="34" charset="0"/>
              <a:buChar char="•"/>
            </a:pPr>
            <a:r>
              <a:rPr lang="en-US" sz="1200" b="0" i="1" u="sng" dirty="0"/>
              <a:t>Inhalation</a:t>
            </a:r>
            <a:endParaRPr lang="en-US" sz="1200" b="0" u="sng" dirty="0"/>
          </a:p>
          <a:p>
            <a:pPr marL="228600" indent="-228600" algn="just">
              <a:lnSpc>
                <a:spcPct val="80000"/>
              </a:lnSpc>
            </a:pPr>
            <a:r>
              <a:rPr lang="en-US" sz="1200" dirty="0"/>
              <a:t>Exposure can occur while using a product, such as using mineral spirits after painting, or cleaning up a spill of hazardous liquids. Should you be exposed to any product that irritates your nose, mouth, or lungs, get away quickly or stop using the product.  You may need to wear personal protective equipment when working with hazardous materials if the area cannot be adequately ventilated.</a:t>
            </a:r>
          </a:p>
          <a:p>
            <a:pPr marL="228600" indent="-228600" algn="just">
              <a:lnSpc>
                <a:spcPct val="80000"/>
              </a:lnSpc>
            </a:pPr>
            <a:endParaRPr lang="en-US" sz="1200" b="1" i="1" dirty="0"/>
          </a:p>
          <a:p>
            <a:pPr marL="228600" indent="-228600" algn="just">
              <a:lnSpc>
                <a:spcPct val="80000"/>
              </a:lnSpc>
              <a:buFont typeface="Arial" pitchFamily="34" charset="0"/>
              <a:buChar char="•"/>
            </a:pPr>
            <a:r>
              <a:rPr lang="en-US" sz="1200" b="0" i="1" u="sng" dirty="0"/>
              <a:t>Ingestion</a:t>
            </a:r>
            <a:endParaRPr lang="en-US" sz="1200" b="0" u="sng" dirty="0"/>
          </a:p>
          <a:p>
            <a:pPr marL="228600" indent="-228600" algn="just">
              <a:lnSpc>
                <a:spcPct val="80000"/>
              </a:lnSpc>
            </a:pPr>
            <a:r>
              <a:rPr lang="en-US" sz="1200" dirty="0"/>
              <a:t>While it may seem unlikely, ingestion of hazardous chemicals is quite possible.  For example, if you do not wash your hands thoroughly after handling chemicals, the chemicals can be transferred from your hands to food and from the food to your mouth.  If you handle chemicals, you must wash your hands frequently throughout the day and make a conscious effort to keep your hands away from your mouth.  </a:t>
            </a:r>
          </a:p>
          <a:p>
            <a:pPr marL="228600" indent="-228600" algn="just">
              <a:lnSpc>
                <a:spcPct val="80000"/>
              </a:lnSpc>
            </a:pPr>
            <a:endParaRPr lang="en-US" sz="1200" dirty="0"/>
          </a:p>
          <a:p>
            <a:pPr marL="228600" indent="-228600" algn="just">
              <a:lnSpc>
                <a:spcPct val="80000"/>
              </a:lnSpc>
              <a:buFont typeface="Arial" pitchFamily="34" charset="0"/>
              <a:buChar char="•"/>
            </a:pPr>
            <a:r>
              <a:rPr lang="en-US" sz="1200" b="0" i="1" u="sng" dirty="0"/>
              <a:t>Injection</a:t>
            </a:r>
            <a:endParaRPr lang="en-US" sz="1200" b="0" u="sng" dirty="0"/>
          </a:p>
          <a:p>
            <a:pPr marL="228600" indent="-228600" algn="just">
              <a:lnSpc>
                <a:spcPct val="80000"/>
              </a:lnSpc>
            </a:pPr>
            <a:r>
              <a:rPr lang="en-US" sz="1200" dirty="0"/>
              <a:t>Although injection with a hazardous material may also seem unlikely, it is possible.  Injection is the ability for chemicals to enter the body through cuts, sores or other open wounds.  An example is being cut while cleaning up contaminated broken glass.</a:t>
            </a:r>
            <a:endParaRPr lang="en-US" dirty="0"/>
          </a:p>
        </p:txBody>
      </p:sp>
      <p:sp>
        <p:nvSpPr>
          <p:cNvPr id="4" name="Slide Number Placeholder 3"/>
          <p:cNvSpPr>
            <a:spLocks noGrp="1"/>
          </p:cNvSpPr>
          <p:nvPr>
            <p:ph type="sldNum" sz="quarter" idx="5"/>
          </p:nvPr>
        </p:nvSpPr>
        <p:spPr/>
        <p:txBody>
          <a:bodyPr/>
          <a:lstStyle/>
          <a:p>
            <a:fld id="{0AD99119-0712-4CFE-9D34-24141A63B66A}" type="slidenum">
              <a:rPr lang="en-US" smtClean="0"/>
              <a:t>16</a:t>
            </a:fld>
            <a:endParaRPr lang="en-US"/>
          </a:p>
        </p:txBody>
      </p:sp>
    </p:spTree>
    <p:extLst>
      <p:ext uri="{BB962C8B-B14F-4D97-AF65-F5344CB8AC3E}">
        <p14:creationId xmlns:p14="http://schemas.microsoft.com/office/powerpoint/2010/main" val="4061625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Manufacturers or distributors must label all chemical containers before the chemical package leaves their facility. The labels on incoming materials should not be changed or removed.  If a product enters your facility without proper labeling, notify your supervisor.  Materials that do not have proper warning labels must not be used until proper labels are obtained.</a:t>
            </a:r>
          </a:p>
          <a:p>
            <a:endParaRPr lang="en-US" dirty="0"/>
          </a:p>
          <a:p>
            <a:r>
              <a:rPr lang="en-US" i="1" dirty="0"/>
              <a:t>If chemicals are placed in another container, this new container must have a label placed on it.</a:t>
            </a:r>
          </a:p>
          <a:p>
            <a:endParaRPr lang="en-US" dirty="0"/>
          </a:p>
          <a:p>
            <a:r>
              <a:rPr lang="en-US" b="1" dirty="0"/>
              <a:t>National Fire Protection Labeling System</a:t>
            </a:r>
            <a:endParaRPr lang="en-US" dirty="0"/>
          </a:p>
          <a:p>
            <a:r>
              <a:rPr lang="en-US" dirty="0"/>
              <a:t>The National Fire Protection Association has a labeling system that identifies the hazard class of a material to aid firefighters and others.  The rating system is displayed in a diamond that is divided into four color-coded areas. The hazard classes and their related color codes are:</a:t>
            </a:r>
            <a:endParaRPr lang="en-US" b="1" i="1" u="sng" dirty="0"/>
          </a:p>
          <a:p>
            <a:r>
              <a:rPr lang="en-US" dirty="0"/>
              <a:t>Blue = Health:  The capacity of a material, upon contact, to cause personal injury</a:t>
            </a:r>
          </a:p>
          <a:p>
            <a:r>
              <a:rPr lang="en-US" dirty="0"/>
              <a:t>Red = Flammability:  The degree of fire risk associated with a material.</a:t>
            </a:r>
          </a:p>
          <a:p>
            <a:r>
              <a:rPr lang="en-US" dirty="0"/>
              <a:t>Yellow = Reactivity:  The likelihood that a material will react violently with another material</a:t>
            </a:r>
          </a:p>
          <a:p>
            <a:r>
              <a:rPr lang="en-US" dirty="0"/>
              <a:t>White = Specific Hazard:  This could include identification of oxidizers, acids, water reactive materials, etc.</a:t>
            </a:r>
          </a:p>
          <a:p>
            <a:r>
              <a:rPr lang="en-US" dirty="0"/>
              <a:t>Numbers 0 thru 4. 0=No hazard  4=Highest hazard</a:t>
            </a:r>
          </a:p>
        </p:txBody>
      </p:sp>
      <p:sp>
        <p:nvSpPr>
          <p:cNvPr id="4" name="Slide Number Placeholder 3"/>
          <p:cNvSpPr>
            <a:spLocks noGrp="1"/>
          </p:cNvSpPr>
          <p:nvPr>
            <p:ph type="sldNum" sz="quarter" idx="5"/>
          </p:nvPr>
        </p:nvSpPr>
        <p:spPr/>
        <p:txBody>
          <a:bodyPr/>
          <a:lstStyle/>
          <a:p>
            <a:fld id="{0AD99119-0712-4CFE-9D34-24141A63B66A}" type="slidenum">
              <a:rPr lang="en-US" smtClean="0"/>
              <a:t>17</a:t>
            </a:fld>
            <a:endParaRPr lang="en-US"/>
          </a:p>
        </p:txBody>
      </p:sp>
    </p:spTree>
    <p:extLst>
      <p:ext uri="{BB962C8B-B14F-4D97-AF65-F5344CB8AC3E}">
        <p14:creationId xmlns:p14="http://schemas.microsoft.com/office/powerpoint/2010/main" val="1080511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HMIS system is like the National Fire Protection Association system.  HMIS stands for Hazardous Material Identification System, and the system uses the same hazard classes and color identification system as the NFPA system.  The white portion of the HMIS label contains the required Personal Protective Equipment needed to work with the product.</a:t>
            </a:r>
          </a:p>
        </p:txBody>
      </p:sp>
      <p:sp>
        <p:nvSpPr>
          <p:cNvPr id="4" name="Slide Number Placeholder 3"/>
          <p:cNvSpPr>
            <a:spLocks noGrp="1"/>
          </p:cNvSpPr>
          <p:nvPr>
            <p:ph type="sldNum" sz="quarter" idx="5"/>
          </p:nvPr>
        </p:nvSpPr>
        <p:spPr/>
        <p:txBody>
          <a:bodyPr/>
          <a:lstStyle/>
          <a:p>
            <a:fld id="{0AD99119-0712-4CFE-9D34-24141A63B66A}" type="slidenum">
              <a:rPr lang="en-US" smtClean="0"/>
              <a:t>18</a:t>
            </a:fld>
            <a:endParaRPr lang="en-US"/>
          </a:p>
        </p:txBody>
      </p:sp>
    </p:spTree>
    <p:extLst>
      <p:ext uri="{BB962C8B-B14F-4D97-AF65-F5344CB8AC3E}">
        <p14:creationId xmlns:p14="http://schemas.microsoft.com/office/powerpoint/2010/main" val="3811980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Consumer Product Safety Commission has specific labeling requirements for </a:t>
            </a:r>
            <a:r>
              <a:rPr lang="en-US" b="1" dirty="0"/>
              <a:t>consumer or household type products</a:t>
            </a:r>
            <a:r>
              <a:rPr lang="en-US" dirty="0"/>
              <a:t>.  The easiest way to recognize a hazardous product is to read the label.  Products should be considered hazardous if any of the following words or phrases appear on the container or label:</a:t>
            </a:r>
          </a:p>
          <a:p>
            <a:r>
              <a:rPr lang="en-US" dirty="0"/>
              <a:t>Danger		Irritant		Flammable		Harmful if inhaled		Warning</a:t>
            </a:r>
            <a:r>
              <a:rPr lang="en-US" baseline="0" dirty="0"/>
              <a:t> </a:t>
            </a:r>
            <a:r>
              <a:rPr lang="en-US" dirty="0"/>
              <a:t>Sensitizer	Combustible		May cause irritation		Caution		Reactive Corrosive	Causes eye injury		Hazard		Carcinogen		Poison Fatal if swallowed	Toxic		Oxidizer		Radioactive</a:t>
            </a:r>
          </a:p>
          <a:p>
            <a:endParaRPr lang="en-US" dirty="0"/>
          </a:p>
        </p:txBody>
      </p:sp>
      <p:sp>
        <p:nvSpPr>
          <p:cNvPr id="4" name="Slide Number Placeholder 3"/>
          <p:cNvSpPr>
            <a:spLocks noGrp="1"/>
          </p:cNvSpPr>
          <p:nvPr>
            <p:ph type="sldNum" sz="quarter" idx="5"/>
          </p:nvPr>
        </p:nvSpPr>
        <p:spPr/>
        <p:txBody>
          <a:bodyPr/>
          <a:lstStyle/>
          <a:p>
            <a:fld id="{0AD99119-0712-4CFE-9D34-24141A63B66A}" type="slidenum">
              <a:rPr lang="en-US" smtClean="0"/>
              <a:t>19</a:t>
            </a:fld>
            <a:endParaRPr lang="en-US"/>
          </a:p>
        </p:txBody>
      </p:sp>
    </p:spTree>
    <p:extLst>
      <p:ext uri="{BB962C8B-B14F-4D97-AF65-F5344CB8AC3E}">
        <p14:creationId xmlns:p14="http://schemas.microsoft.com/office/powerpoint/2010/main" val="302687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Hazardous materials must be properly packaged, marked and labeled before being offered for transport.  Hazardous materials are typically already packed, marked and labeled in accordance with federal DOT regulations by the manufacturer prior to being shipped.</a:t>
            </a:r>
          </a:p>
        </p:txBody>
      </p:sp>
      <p:sp>
        <p:nvSpPr>
          <p:cNvPr id="4" name="Slide Number Placeholder 3"/>
          <p:cNvSpPr>
            <a:spLocks noGrp="1"/>
          </p:cNvSpPr>
          <p:nvPr>
            <p:ph type="sldNum" sz="quarter" idx="5"/>
          </p:nvPr>
        </p:nvSpPr>
        <p:spPr/>
        <p:txBody>
          <a:bodyPr/>
          <a:lstStyle/>
          <a:p>
            <a:fld id="{0AD99119-0712-4CFE-9D34-24141A63B66A}" type="slidenum">
              <a:rPr lang="en-US" smtClean="0"/>
              <a:t>20</a:t>
            </a:fld>
            <a:endParaRPr lang="en-US"/>
          </a:p>
        </p:txBody>
      </p:sp>
    </p:spTree>
    <p:extLst>
      <p:ext uri="{BB962C8B-B14F-4D97-AF65-F5344CB8AC3E}">
        <p14:creationId xmlns:p14="http://schemas.microsoft.com/office/powerpoint/2010/main" val="3918449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the adoption of the GHS standardization , </a:t>
            </a:r>
            <a:r>
              <a:rPr lang="en-US" baseline="0" dirty="0"/>
              <a:t>GHS compliant labels will also be used to identify containers.  These labels will require Product Identifier, Pictograms, Supplier information, Signal Word, Hazard Statement, Precautionary Statement(s).</a:t>
            </a:r>
          </a:p>
        </p:txBody>
      </p:sp>
      <p:sp>
        <p:nvSpPr>
          <p:cNvPr id="4" name="Slide Number Placeholder 3"/>
          <p:cNvSpPr>
            <a:spLocks noGrp="1"/>
          </p:cNvSpPr>
          <p:nvPr>
            <p:ph type="sldNum" sz="quarter" idx="5"/>
          </p:nvPr>
        </p:nvSpPr>
        <p:spPr/>
        <p:txBody>
          <a:bodyPr/>
          <a:lstStyle/>
          <a:p>
            <a:fld id="{0AD99119-0712-4CFE-9D34-24141A63B66A}" type="slidenum">
              <a:rPr lang="en-US" smtClean="0"/>
              <a:t>21</a:t>
            </a:fld>
            <a:endParaRPr lang="en-US"/>
          </a:p>
        </p:txBody>
      </p:sp>
    </p:spTree>
    <p:extLst>
      <p:ext uri="{BB962C8B-B14F-4D97-AF65-F5344CB8AC3E}">
        <p14:creationId xmlns:p14="http://schemas.microsoft.com/office/powerpoint/2010/main" val="3165044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5"/>
          </p:nvPr>
        </p:nvSpPr>
        <p:spPr/>
        <p:txBody>
          <a:bodyPr/>
          <a:lstStyle/>
          <a:p>
            <a:fld id="{0AD99119-0712-4CFE-9D34-24141A63B66A}" type="slidenum">
              <a:rPr lang="en-US" smtClean="0"/>
              <a:t>22</a:t>
            </a:fld>
            <a:endParaRPr lang="en-US"/>
          </a:p>
        </p:txBody>
      </p:sp>
    </p:spTree>
    <p:extLst>
      <p:ext uri="{BB962C8B-B14F-4D97-AF65-F5344CB8AC3E}">
        <p14:creationId xmlns:p14="http://schemas.microsoft.com/office/powerpoint/2010/main" val="1735926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Federal Occupational Health and Safety Administration</a:t>
            </a:r>
            <a:r>
              <a:rPr lang="en-US" i="0" baseline="0" dirty="0"/>
              <a:t> (OSHA) was established in 1970 to carry out the Occupational Safety and Health Act.</a:t>
            </a:r>
          </a:p>
          <a:p>
            <a:endParaRPr lang="en-US" i="0" baseline="0" dirty="0"/>
          </a:p>
          <a:p>
            <a:r>
              <a:rPr lang="en-US" sz="1200" b="0" i="0" kern="1200" dirty="0">
                <a:solidFill>
                  <a:schemeClr val="tx1"/>
                </a:solidFill>
                <a:latin typeface="+mn-lt"/>
                <a:ea typeface="+mn-ea"/>
                <a:cs typeface="+mn-cs"/>
              </a:rPr>
              <a:t>The purpose of the act was to:  “...to assure so far as possible every working man and woman in the nation safe and healthful working conditions and to preserve our human resources.”</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In 1983 The US Dept. of Labor and OSHA passed the original Hazard Communication Standard (HCS),</a:t>
            </a:r>
            <a:r>
              <a:rPr lang="en-US" sz="1200" b="0" i="0"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which only applies to employees of manufacturing companies.  This regulation required that employers inform their employees of the chemical hazards that may be present in the workplace.  In 1987, OSHA expanded</a:t>
            </a:r>
            <a:r>
              <a:rPr lang="en-US" sz="1200" b="0" i="0" kern="1200" baseline="0" dirty="0">
                <a:solidFill>
                  <a:schemeClr val="tx1"/>
                </a:solidFill>
                <a:latin typeface="+mn-lt"/>
                <a:ea typeface="+mn-ea"/>
                <a:cs typeface="+mn-cs"/>
              </a:rPr>
              <a:t> the scope to apply to all business.</a:t>
            </a:r>
          </a:p>
          <a:p>
            <a:endParaRPr lang="en-US" sz="1200" b="0" i="0" kern="1200" baseline="0" dirty="0">
              <a:solidFill>
                <a:schemeClr val="tx1"/>
              </a:solidFill>
              <a:latin typeface="+mn-lt"/>
              <a:ea typeface="+mn-ea"/>
              <a:cs typeface="+mn-cs"/>
            </a:endParaRPr>
          </a:p>
          <a:p>
            <a:r>
              <a:rPr lang="en-US" sz="1200" b="0" i="0" kern="1200" baseline="0" dirty="0">
                <a:solidFill>
                  <a:schemeClr val="tx1"/>
                </a:solidFill>
                <a:latin typeface="+mn-lt"/>
                <a:ea typeface="+mn-ea"/>
                <a:cs typeface="+mn-cs"/>
              </a:rPr>
              <a:t>In 2012, OSHA adopted the United Nations initiative </a:t>
            </a:r>
            <a:r>
              <a:rPr lang="en-US" sz="1200" kern="1200" dirty="0">
                <a:solidFill>
                  <a:schemeClr val="tx1"/>
                </a:solidFill>
                <a:latin typeface="+mn-lt"/>
                <a:ea typeface="+mn-ea"/>
                <a:cs typeface="+mn-cs"/>
              </a:rPr>
              <a:t>to develop global standard for classification and communication of chemical hazards, the Global Harmonization System (GHS) has been accepted by the Occupational Safety and Health’s HCS program.</a:t>
            </a:r>
            <a:endParaRPr lang="en-US" sz="1200" b="0" i="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0AD99119-0712-4CFE-9D34-24141A63B66A}" type="slidenum">
              <a:rPr lang="en-US" smtClean="0"/>
              <a:t>4</a:t>
            </a:fld>
            <a:endParaRPr lang="en-US"/>
          </a:p>
        </p:txBody>
      </p:sp>
    </p:spTree>
    <p:extLst>
      <p:ext uri="{BB962C8B-B14F-4D97-AF65-F5344CB8AC3E}">
        <p14:creationId xmlns:p14="http://schemas.microsoft.com/office/powerpoint/2010/main" val="1050599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5"/>
          </p:nvPr>
        </p:nvSpPr>
        <p:spPr/>
        <p:txBody>
          <a:bodyPr/>
          <a:lstStyle/>
          <a:p>
            <a:fld id="{0AD99119-0712-4CFE-9D34-24141A63B66A}" type="slidenum">
              <a:rPr lang="en-US" smtClean="0"/>
              <a:t>23</a:t>
            </a:fld>
            <a:endParaRPr lang="en-US"/>
          </a:p>
        </p:txBody>
      </p:sp>
    </p:spTree>
    <p:extLst>
      <p:ext uri="{BB962C8B-B14F-4D97-AF65-F5344CB8AC3E}">
        <p14:creationId xmlns:p14="http://schemas.microsoft.com/office/powerpoint/2010/main" val="2520350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5"/>
          </p:nvPr>
        </p:nvSpPr>
        <p:spPr/>
        <p:txBody>
          <a:bodyPr/>
          <a:lstStyle/>
          <a:p>
            <a:fld id="{0AD99119-0712-4CFE-9D34-24141A63B66A}" type="slidenum">
              <a:rPr lang="en-US" smtClean="0"/>
              <a:t>24</a:t>
            </a:fld>
            <a:endParaRPr lang="en-US"/>
          </a:p>
        </p:txBody>
      </p:sp>
    </p:spTree>
    <p:extLst>
      <p:ext uri="{BB962C8B-B14F-4D97-AF65-F5344CB8AC3E}">
        <p14:creationId xmlns:p14="http://schemas.microsoft.com/office/powerpoint/2010/main" val="552830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5"/>
          </p:nvPr>
        </p:nvSpPr>
        <p:spPr/>
        <p:txBody>
          <a:bodyPr/>
          <a:lstStyle/>
          <a:p>
            <a:fld id="{0AD99119-0712-4CFE-9D34-24141A63B66A}" type="slidenum">
              <a:rPr lang="en-US" smtClean="0"/>
              <a:t>25</a:t>
            </a:fld>
            <a:endParaRPr lang="en-US"/>
          </a:p>
        </p:txBody>
      </p:sp>
    </p:spTree>
    <p:extLst>
      <p:ext uri="{BB962C8B-B14F-4D97-AF65-F5344CB8AC3E}">
        <p14:creationId xmlns:p14="http://schemas.microsoft.com/office/powerpoint/2010/main" val="1156532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5"/>
          </p:nvPr>
        </p:nvSpPr>
        <p:spPr/>
        <p:txBody>
          <a:bodyPr/>
          <a:lstStyle/>
          <a:p>
            <a:fld id="{0AD99119-0712-4CFE-9D34-24141A63B66A}" type="slidenum">
              <a:rPr lang="en-US" smtClean="0"/>
              <a:t>26</a:t>
            </a:fld>
            <a:endParaRPr lang="en-US"/>
          </a:p>
        </p:txBody>
      </p:sp>
    </p:spTree>
    <p:extLst>
      <p:ext uri="{BB962C8B-B14F-4D97-AF65-F5344CB8AC3E}">
        <p14:creationId xmlns:p14="http://schemas.microsoft.com/office/powerpoint/2010/main" val="2053838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5"/>
          </p:nvPr>
        </p:nvSpPr>
        <p:spPr/>
        <p:txBody>
          <a:bodyPr/>
          <a:lstStyle/>
          <a:p>
            <a:fld id="{0AD99119-0712-4CFE-9D34-24141A63B66A}" type="slidenum">
              <a:rPr lang="en-US" smtClean="0"/>
              <a:t>27</a:t>
            </a:fld>
            <a:endParaRPr lang="en-US"/>
          </a:p>
        </p:txBody>
      </p:sp>
    </p:spTree>
    <p:extLst>
      <p:ext uri="{BB962C8B-B14F-4D97-AF65-F5344CB8AC3E}">
        <p14:creationId xmlns:p14="http://schemas.microsoft.com/office/powerpoint/2010/main" val="1458911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5"/>
          </p:nvPr>
        </p:nvSpPr>
        <p:spPr/>
        <p:txBody>
          <a:bodyPr/>
          <a:lstStyle/>
          <a:p>
            <a:fld id="{0AD99119-0712-4CFE-9D34-24141A63B66A}" type="slidenum">
              <a:rPr lang="en-US" smtClean="0"/>
              <a:t>28</a:t>
            </a:fld>
            <a:endParaRPr lang="en-US"/>
          </a:p>
        </p:txBody>
      </p:sp>
    </p:spTree>
    <p:extLst>
      <p:ext uri="{BB962C8B-B14F-4D97-AF65-F5344CB8AC3E}">
        <p14:creationId xmlns:p14="http://schemas.microsoft.com/office/powerpoint/2010/main" val="3359824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5"/>
          </p:nvPr>
        </p:nvSpPr>
        <p:spPr/>
        <p:txBody>
          <a:bodyPr/>
          <a:lstStyle/>
          <a:p>
            <a:fld id="{0AD99119-0712-4CFE-9D34-24141A63B66A}" type="slidenum">
              <a:rPr lang="en-US" smtClean="0"/>
              <a:t>29</a:t>
            </a:fld>
            <a:endParaRPr lang="en-US"/>
          </a:p>
        </p:txBody>
      </p:sp>
    </p:spTree>
    <p:extLst>
      <p:ext uri="{BB962C8B-B14F-4D97-AF65-F5344CB8AC3E}">
        <p14:creationId xmlns:p14="http://schemas.microsoft.com/office/powerpoint/2010/main" val="888811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5"/>
          </p:nvPr>
        </p:nvSpPr>
        <p:spPr/>
        <p:txBody>
          <a:bodyPr/>
          <a:lstStyle/>
          <a:p>
            <a:fld id="{0AD99119-0712-4CFE-9D34-24141A63B66A}" type="slidenum">
              <a:rPr lang="en-US" smtClean="0"/>
              <a:t>30</a:t>
            </a:fld>
            <a:endParaRPr lang="en-US"/>
          </a:p>
        </p:txBody>
      </p:sp>
    </p:spTree>
    <p:extLst>
      <p:ext uri="{BB962C8B-B14F-4D97-AF65-F5344CB8AC3E}">
        <p14:creationId xmlns:p14="http://schemas.microsoft.com/office/powerpoint/2010/main" val="21676008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access to an important source of information, a Safety Data Sheet (SDS).</a:t>
            </a:r>
          </a:p>
          <a:p>
            <a:r>
              <a:rPr lang="en-US" dirty="0"/>
              <a:t>The SDS is prepared by the manufacturer and contains very detailed information about the product identification, hazards,</a:t>
            </a:r>
            <a:r>
              <a:rPr lang="en-US" baseline="0" dirty="0"/>
              <a:t> ingredients, </a:t>
            </a:r>
            <a:r>
              <a:rPr lang="en-US" dirty="0"/>
              <a:t>safe handling, emergency</a:t>
            </a:r>
            <a:r>
              <a:rPr lang="en-US" baseline="0" dirty="0"/>
              <a:t> procedures, etc for </a:t>
            </a:r>
            <a:r>
              <a:rPr lang="en-US" dirty="0"/>
              <a:t>each hazardous material in the workplace. </a:t>
            </a:r>
          </a:p>
          <a:p>
            <a:endParaRPr lang="en-US" dirty="0"/>
          </a:p>
          <a:p>
            <a:r>
              <a:rPr lang="en-US" dirty="0"/>
              <a:t>With</a:t>
            </a:r>
            <a:r>
              <a:rPr lang="en-US" baseline="0" dirty="0"/>
              <a:t> the adoption of the Global Harmonization System (GHS) the Material Safety Data Sheet (MSDS) name has been changed to Safety Data Sheet (SDS) to </a:t>
            </a:r>
            <a:r>
              <a:rPr lang="en-US" sz="1200" kern="1200" dirty="0">
                <a:solidFill>
                  <a:schemeClr val="tx1"/>
                </a:solidFill>
                <a:latin typeface="+mn-lt"/>
                <a:ea typeface="+mn-ea"/>
                <a:cs typeface="+mn-cs"/>
              </a:rPr>
              <a:t>align to how they are referred to internationally.  Also, a requirement to the SDS is a standard 16 section format.  The transition period for compliance with all modified parts of the HazCom Standard is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June 2015.   The MSDS name and the 16 section format will be changed</a:t>
            </a:r>
            <a:r>
              <a:rPr lang="en-US" sz="1200" kern="1200" baseline="0" dirty="0">
                <a:solidFill>
                  <a:schemeClr val="tx1"/>
                </a:solidFill>
                <a:latin typeface="+mn-lt"/>
                <a:ea typeface="+mn-ea"/>
                <a:cs typeface="+mn-cs"/>
              </a:rPr>
              <a:t> by manufacturers during this timeframe.</a:t>
            </a:r>
          </a:p>
          <a:p>
            <a:endParaRPr lang="en-US" sz="1200" kern="1200" baseline="0" dirty="0">
              <a:solidFill>
                <a:schemeClr val="tx1"/>
              </a:solidFill>
              <a:latin typeface="+mn-lt"/>
              <a:ea typeface="+mn-ea"/>
              <a:cs typeface="+mn-cs"/>
            </a:endParaRPr>
          </a:p>
          <a:p>
            <a:r>
              <a:rPr lang="en-US" dirty="0"/>
              <a:t>An objective</a:t>
            </a:r>
            <a:r>
              <a:rPr lang="en-US" baseline="0" dirty="0"/>
              <a:t> of the HazCom program </a:t>
            </a:r>
            <a:r>
              <a:rPr lang="en-US" dirty="0"/>
              <a:t>is to ensure that all employees are aware of the information contained within an SDS and the availability</a:t>
            </a:r>
            <a:r>
              <a:rPr lang="en-US" baseline="0" dirty="0"/>
              <a:t> of these documents.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Within</a:t>
            </a:r>
            <a:r>
              <a:rPr lang="en-US" sz="1200" kern="1200" baseline="0" dirty="0">
                <a:solidFill>
                  <a:schemeClr val="tx1"/>
                </a:solidFill>
                <a:latin typeface="+mn-lt"/>
                <a:ea typeface="+mn-ea"/>
                <a:cs typeface="+mn-cs"/>
              </a:rPr>
              <a:t> the GHS training manual is a GHS compliant SDS for your review.</a:t>
            </a:r>
            <a:endParaRPr lang="en-US" sz="1200" kern="1200" dirty="0">
              <a:solidFill>
                <a:schemeClr val="tx1"/>
              </a:solidFill>
              <a:latin typeface="+mn-lt"/>
              <a:ea typeface="+mn-ea"/>
              <a:cs typeface="+mn-cs"/>
            </a:endParaRPr>
          </a:p>
          <a:p>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The following are the required sixteen sections of an SDS:</a:t>
            </a:r>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1)  </a:t>
            </a:r>
            <a:r>
              <a:rPr lang="en-US" sz="1200" kern="1200" dirty="0">
                <a:solidFill>
                  <a:schemeClr val="tx1"/>
                </a:solidFill>
                <a:latin typeface="+mn-lt"/>
                <a:ea typeface="+mn-ea"/>
                <a:cs typeface="+mn-cs"/>
              </a:rPr>
              <a:t>Identification  2) Hazard(s) identification   3) Composition/information on ingredients  4) First-aid measures  </a:t>
            </a:r>
            <a:r>
              <a:rPr lang="en-US" sz="1200" kern="1200" baseline="0" dirty="0">
                <a:solidFill>
                  <a:schemeClr val="tx1"/>
                </a:solidFill>
                <a:latin typeface="+mn-lt"/>
                <a:ea typeface="+mn-ea"/>
                <a:cs typeface="+mn-cs"/>
              </a:rPr>
              <a:t>5) </a:t>
            </a:r>
            <a:r>
              <a:rPr lang="en-US" sz="1200" kern="1200" dirty="0">
                <a:solidFill>
                  <a:schemeClr val="tx1"/>
                </a:solidFill>
                <a:latin typeface="+mn-lt"/>
                <a:ea typeface="+mn-ea"/>
                <a:cs typeface="+mn-cs"/>
              </a:rPr>
              <a:t>Fire-fighting measures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6) Accidental release measures  7) Handling and storage  8) Exposure controls/personal protection  9) Physical and chemical properties  10) Stability and reactivity  11) Toxicological information  12) Ecological information  13)</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Disposal consideration  14) Transport information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15)</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Regulatory information  16) Other information, including date of preparation or last revision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r>
              <a:rPr lang="en-US" dirty="0"/>
              <a:t>SDS information is maintained by 3E &amp; is available 24 hours per day, 7 days a week.</a:t>
            </a:r>
            <a:endParaRPr lang="en-US" baseline="0" dirty="0"/>
          </a:p>
        </p:txBody>
      </p:sp>
      <p:sp>
        <p:nvSpPr>
          <p:cNvPr id="4" name="Slide Number Placeholder 3"/>
          <p:cNvSpPr>
            <a:spLocks noGrp="1"/>
          </p:cNvSpPr>
          <p:nvPr>
            <p:ph type="sldNum" sz="quarter" idx="5"/>
          </p:nvPr>
        </p:nvSpPr>
        <p:spPr/>
        <p:txBody>
          <a:bodyPr/>
          <a:lstStyle/>
          <a:p>
            <a:fld id="{0AD99119-0712-4CFE-9D34-24141A63B66A}" type="slidenum">
              <a:rPr lang="en-US" smtClean="0"/>
              <a:t>31</a:t>
            </a:fld>
            <a:endParaRPr lang="en-US"/>
          </a:p>
        </p:txBody>
      </p:sp>
    </p:spTree>
    <p:extLst>
      <p:ext uri="{BB962C8B-B14F-4D97-AF65-F5344CB8AC3E}">
        <p14:creationId xmlns:p14="http://schemas.microsoft.com/office/powerpoint/2010/main" val="30240355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0AD99119-0712-4CFE-9D34-24141A63B66A}" type="slidenum">
              <a:rPr lang="en-US" smtClean="0"/>
              <a:t>32</a:t>
            </a:fld>
            <a:endParaRPr lang="en-US"/>
          </a:p>
        </p:txBody>
      </p:sp>
    </p:spTree>
    <p:extLst>
      <p:ext uri="{BB962C8B-B14F-4D97-AF65-F5344CB8AC3E}">
        <p14:creationId xmlns:p14="http://schemas.microsoft.com/office/powerpoint/2010/main" val="2946687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OSHA requires companies to have a written Program that describes the chemical hazards in the workplace and identifies how employees are to be informed about these hazards.</a:t>
            </a:r>
          </a:p>
          <a:p>
            <a:endParaRPr lang="en-US" baseline="0" dirty="0"/>
          </a:p>
          <a:p>
            <a:r>
              <a:rPr lang="en-US" baseline="0" dirty="0"/>
              <a:t>This written program includes:</a:t>
            </a:r>
          </a:p>
          <a:p>
            <a:pPr marL="171450" indent="-171450">
              <a:buFont typeface="Arial" pitchFamily="34" charset="0"/>
              <a:buChar char="•"/>
            </a:pPr>
            <a:r>
              <a:rPr lang="en-US" baseline="0" dirty="0"/>
              <a:t>A list of all hazardous materials (chemical inventory)</a:t>
            </a:r>
          </a:p>
          <a:p>
            <a:pPr marL="171450" indent="-171450">
              <a:buFont typeface="Arial" pitchFamily="34" charset="0"/>
              <a:buChar char="•"/>
            </a:pPr>
            <a:r>
              <a:rPr lang="en-US" baseline="0" dirty="0"/>
              <a:t>Guidelines on how products are to be labeled</a:t>
            </a:r>
          </a:p>
          <a:p>
            <a:pPr marL="171450" indent="-171450">
              <a:buFont typeface="Arial" pitchFamily="34" charset="0"/>
              <a:buChar char="•"/>
            </a:pPr>
            <a:r>
              <a:rPr lang="en-US" baseline="0" dirty="0"/>
              <a:t>Safety Data Sheet management and unrestricted employee access to Safety Data Sheet</a:t>
            </a:r>
          </a:p>
          <a:p>
            <a:pPr marL="171450" indent="-171450">
              <a:buFont typeface="Arial" pitchFamily="34" charset="0"/>
              <a:buChar char="•"/>
            </a:pPr>
            <a:r>
              <a:rPr lang="en-US" baseline="0" dirty="0"/>
              <a:t>Employee Training</a:t>
            </a:r>
            <a:endParaRPr lang="en-US" dirty="0"/>
          </a:p>
        </p:txBody>
      </p:sp>
      <p:sp>
        <p:nvSpPr>
          <p:cNvPr id="4" name="Slide Number Placeholder 3"/>
          <p:cNvSpPr>
            <a:spLocks noGrp="1"/>
          </p:cNvSpPr>
          <p:nvPr>
            <p:ph type="sldNum" sz="quarter" idx="5"/>
          </p:nvPr>
        </p:nvSpPr>
        <p:spPr/>
        <p:txBody>
          <a:bodyPr/>
          <a:lstStyle/>
          <a:p>
            <a:fld id="{0AD99119-0712-4CFE-9D34-24141A63B66A}" type="slidenum">
              <a:rPr lang="en-US" smtClean="0"/>
              <a:t>5</a:t>
            </a:fld>
            <a:endParaRPr lang="en-US"/>
          </a:p>
        </p:txBody>
      </p:sp>
    </p:spTree>
    <p:extLst>
      <p:ext uri="{BB962C8B-B14F-4D97-AF65-F5344CB8AC3E}">
        <p14:creationId xmlns:p14="http://schemas.microsoft.com/office/powerpoint/2010/main" val="15694992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familiar with the hazardous materials present in your work area is the best way to proactively protect</a:t>
            </a:r>
            <a:r>
              <a:rPr lang="en-US" baseline="0" dirty="0"/>
              <a:t> your safety and health.  If you handle hazardous materials, you must follow safety precautions.  By following these precautions, you can reduce the risk of accidental exposure and spills.</a:t>
            </a:r>
          </a:p>
          <a:p>
            <a:endParaRPr lang="en-US" baseline="0" dirty="0"/>
          </a:p>
          <a:p>
            <a:r>
              <a:rPr lang="en-US" baseline="0" dirty="0"/>
              <a:t>Think about your operations.  Do you work with any chemicals?</a:t>
            </a:r>
          </a:p>
          <a:p>
            <a:r>
              <a:rPr lang="en-US" baseline="0" dirty="0"/>
              <a:t>Do products/packages have warning or identification labels such as DOT, NFPA, HMIS or consumer product labeling?</a:t>
            </a:r>
          </a:p>
          <a:p>
            <a:r>
              <a:rPr lang="en-US" baseline="0" dirty="0"/>
              <a:t>Do you have flammable cabinets in your area? </a:t>
            </a:r>
          </a:p>
        </p:txBody>
      </p:sp>
      <p:sp>
        <p:nvSpPr>
          <p:cNvPr id="4" name="Slide Number Placeholder 3"/>
          <p:cNvSpPr>
            <a:spLocks noGrp="1"/>
          </p:cNvSpPr>
          <p:nvPr>
            <p:ph type="sldNum" sz="quarter" idx="5"/>
          </p:nvPr>
        </p:nvSpPr>
        <p:spPr/>
        <p:txBody>
          <a:bodyPr/>
          <a:lstStyle/>
          <a:p>
            <a:fld id="{0AD99119-0712-4CFE-9D34-24141A63B66A}" type="slidenum">
              <a:rPr lang="en-US" smtClean="0"/>
              <a:t>33</a:t>
            </a:fld>
            <a:endParaRPr lang="en-US"/>
          </a:p>
        </p:txBody>
      </p:sp>
    </p:spTree>
    <p:extLst>
      <p:ext uri="{BB962C8B-B14F-4D97-AF65-F5344CB8AC3E}">
        <p14:creationId xmlns:p14="http://schemas.microsoft.com/office/powerpoint/2010/main" val="8775553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Following these steps will help everyone maintain a safe workplace: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Never leave containers open, close containers immediately after use.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Never mix any chemicals together unless otherwise specified by the manufacturer.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Follow all instructions on the product label.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Read the Safety Data Sheet.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Use chemicals for their intended purposes only.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Always wear appropriate proper personal protective equipment when using or handling chemicals.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Have a Spill Kit available in areas that contain  hazardous materials and be trained in the use of the kit.</a:t>
            </a:r>
          </a:p>
        </p:txBody>
      </p:sp>
      <p:sp>
        <p:nvSpPr>
          <p:cNvPr id="4" name="Slide Number Placeholder 3"/>
          <p:cNvSpPr>
            <a:spLocks noGrp="1"/>
          </p:cNvSpPr>
          <p:nvPr>
            <p:ph type="sldNum" sz="quarter" idx="5"/>
          </p:nvPr>
        </p:nvSpPr>
        <p:spPr/>
        <p:txBody>
          <a:bodyPr/>
          <a:lstStyle/>
          <a:p>
            <a:fld id="{0AD99119-0712-4CFE-9D34-24141A63B66A}" type="slidenum">
              <a:rPr lang="en-US" smtClean="0"/>
              <a:t>34</a:t>
            </a:fld>
            <a:endParaRPr lang="en-US"/>
          </a:p>
        </p:txBody>
      </p:sp>
    </p:spTree>
    <p:extLst>
      <p:ext uri="{BB962C8B-B14F-4D97-AF65-F5344CB8AC3E}">
        <p14:creationId xmlns:p14="http://schemas.microsoft.com/office/powerpoint/2010/main" val="25981026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Personal Protective Equipment (PPE) is available to help employees protect themselves from the dangers posed by chemicals.  There are many types of PPE ranging from fully encapsulating chemically resistant suits to rubber/neoprene gloves designed to keep your hands clean.  Employees must be trained to properly use any PPE, but some types of equipment such as respirators require extensive training with annual refresher training. </a:t>
            </a:r>
          </a:p>
          <a:p>
            <a:r>
              <a:rPr lang="en-US" sz="1200" kern="1200" dirty="0">
                <a:solidFill>
                  <a:schemeClr val="tx1"/>
                </a:solidFill>
                <a:latin typeface="+mn-lt"/>
                <a:ea typeface="+mn-ea"/>
                <a:cs typeface="+mn-cs"/>
              </a:rPr>
              <a:t>Always wear proper personal protective equipment when using or handling chemicals.</a:t>
            </a:r>
            <a:endParaRPr lang="en-US" dirty="0"/>
          </a:p>
        </p:txBody>
      </p:sp>
      <p:sp>
        <p:nvSpPr>
          <p:cNvPr id="4" name="Slide Number Placeholder 3"/>
          <p:cNvSpPr>
            <a:spLocks noGrp="1"/>
          </p:cNvSpPr>
          <p:nvPr>
            <p:ph type="sldNum" sz="quarter" idx="5"/>
          </p:nvPr>
        </p:nvSpPr>
        <p:spPr/>
        <p:txBody>
          <a:bodyPr/>
          <a:lstStyle/>
          <a:p>
            <a:fld id="{0AD99119-0712-4CFE-9D34-24141A63B66A}" type="slidenum">
              <a:rPr lang="en-US" smtClean="0"/>
              <a:t>35</a:t>
            </a:fld>
            <a:endParaRPr lang="en-US"/>
          </a:p>
        </p:txBody>
      </p:sp>
    </p:spTree>
    <p:extLst>
      <p:ext uri="{BB962C8B-B14F-4D97-AF65-F5344CB8AC3E}">
        <p14:creationId xmlns:p14="http://schemas.microsoft.com/office/powerpoint/2010/main" val="587643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participating in our Hazard Communication Training program where we reviewed these items</a:t>
            </a:r>
            <a:r>
              <a:rPr lang="en-US" baseline="0" dirty="0"/>
              <a:t> listed on the slide</a:t>
            </a:r>
            <a:r>
              <a:rPr lang="en-US" dirty="0"/>
              <a:t>.  I hope you now have a better understanding of the hazardous materials we use here at our company </a:t>
            </a:r>
            <a:r>
              <a:rPr lang="en-US" baseline="0" dirty="0"/>
              <a:t>as well as the information that is available to help ensure your safety.</a:t>
            </a:r>
            <a:endParaRPr lang="en-US" dirty="0"/>
          </a:p>
        </p:txBody>
      </p:sp>
      <p:sp>
        <p:nvSpPr>
          <p:cNvPr id="4" name="Slide Number Placeholder 3"/>
          <p:cNvSpPr>
            <a:spLocks noGrp="1"/>
          </p:cNvSpPr>
          <p:nvPr>
            <p:ph type="sldNum" sz="quarter" idx="5"/>
          </p:nvPr>
        </p:nvSpPr>
        <p:spPr/>
        <p:txBody>
          <a:bodyPr/>
          <a:lstStyle/>
          <a:p>
            <a:fld id="{0AD99119-0712-4CFE-9D34-24141A63B66A}" type="slidenum">
              <a:rPr lang="en-US" smtClean="0"/>
              <a:t>36</a:t>
            </a:fld>
            <a:endParaRPr lang="en-US"/>
          </a:p>
        </p:txBody>
      </p:sp>
    </p:spTree>
    <p:extLst>
      <p:ext uri="{BB962C8B-B14F-4D97-AF65-F5344CB8AC3E}">
        <p14:creationId xmlns:p14="http://schemas.microsoft.com/office/powerpoint/2010/main" val="4099224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Hazardous</a:t>
            </a:r>
            <a:r>
              <a:rPr lang="en-US" baseline="0" dirty="0"/>
              <a:t> materials include common and uncommon materials used throughout our homes, manufacturing processes, service and maintenance industries, etc.  We use many hazardous materials throughout our operations.</a:t>
            </a:r>
          </a:p>
          <a:p>
            <a:endParaRPr lang="en-US" baseline="0" dirty="0"/>
          </a:p>
          <a:p>
            <a:r>
              <a:rPr lang="en-US" baseline="0" dirty="0"/>
              <a:t>The acronym CIRT is often used to identify the four general hazard categories: Corrosive, Ignitable, Reactive and toxic.</a:t>
            </a:r>
          </a:p>
          <a:p>
            <a:endParaRPr lang="en-US" baseline="0" dirty="0"/>
          </a:p>
          <a:p>
            <a:r>
              <a:rPr lang="en-US" baseline="0" dirty="0"/>
              <a:t>Hazardous materials include the following:</a:t>
            </a:r>
          </a:p>
          <a:p>
            <a:r>
              <a:rPr lang="en-US" baseline="0" dirty="0"/>
              <a:t>Adhesives, Lubricants, Aerosol </a:t>
            </a:r>
            <a:r>
              <a:rPr lang="en-US" dirty="0"/>
              <a:t>, </a:t>
            </a:r>
            <a:r>
              <a:rPr lang="en-US" baseline="0" dirty="0"/>
              <a:t>Paints, Solvents, Gasoline &amp; Diesel Fuels, Cleaners, Disinfectants,</a:t>
            </a:r>
            <a:r>
              <a:rPr lang="en-US" dirty="0"/>
              <a:t> Compressed Gases,  Welding Rods , </a:t>
            </a:r>
            <a:r>
              <a:rPr lang="en-US" baseline="0" dirty="0"/>
              <a:t>and many, many more…  as you can imagine we use many hazardous materials in our operations.</a:t>
            </a:r>
          </a:p>
        </p:txBody>
      </p:sp>
      <p:sp>
        <p:nvSpPr>
          <p:cNvPr id="4" name="Slide Number Placeholder 3"/>
          <p:cNvSpPr>
            <a:spLocks noGrp="1"/>
          </p:cNvSpPr>
          <p:nvPr>
            <p:ph type="sldNum" sz="quarter" idx="5"/>
          </p:nvPr>
        </p:nvSpPr>
        <p:spPr/>
        <p:txBody>
          <a:bodyPr/>
          <a:lstStyle/>
          <a:p>
            <a:fld id="{0AD99119-0712-4CFE-9D34-24141A63B66A}" type="slidenum">
              <a:rPr lang="en-US" smtClean="0"/>
              <a:t>6</a:t>
            </a:fld>
            <a:endParaRPr lang="en-US"/>
          </a:p>
        </p:txBody>
      </p:sp>
    </p:spTree>
    <p:extLst>
      <p:ext uri="{BB962C8B-B14F-4D97-AF65-F5344CB8AC3E}">
        <p14:creationId xmlns:p14="http://schemas.microsoft.com/office/powerpoint/2010/main" val="1579193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Physical Hazards:</a:t>
            </a:r>
            <a:r>
              <a:rPr lang="en-US" baseline="0" dirty="0"/>
              <a:t>  a chemical that is either ignitable, reactive, explosive, an oxidizer, corrosive, flammable solid, pyrophoric – air reactive, water reactive, or a compressed gas has a physical hazard.  Examples of some products that can present physical hazards include gasoline, propane to run machinery, forklifts, and welding gases.</a:t>
            </a:r>
          </a:p>
          <a:p>
            <a:endParaRPr lang="en-US" baseline="0" dirty="0"/>
          </a:p>
          <a:p>
            <a:r>
              <a:rPr lang="en-US" baseline="0" dirty="0"/>
              <a:t>Let’s review some physical hazards. </a:t>
            </a:r>
            <a:endParaRPr lang="en-US" dirty="0"/>
          </a:p>
          <a:p>
            <a:endParaRPr lang="en-US" dirty="0"/>
          </a:p>
        </p:txBody>
      </p:sp>
      <p:sp>
        <p:nvSpPr>
          <p:cNvPr id="4" name="Slide Number Placeholder 3"/>
          <p:cNvSpPr>
            <a:spLocks noGrp="1"/>
          </p:cNvSpPr>
          <p:nvPr>
            <p:ph type="sldNum" sz="quarter" idx="5"/>
          </p:nvPr>
        </p:nvSpPr>
        <p:spPr/>
        <p:txBody>
          <a:bodyPr/>
          <a:lstStyle/>
          <a:p>
            <a:fld id="{0AD99119-0712-4CFE-9D34-24141A63B66A}" type="slidenum">
              <a:rPr lang="en-US" smtClean="0"/>
              <a:t>8</a:t>
            </a:fld>
            <a:endParaRPr lang="en-US"/>
          </a:p>
        </p:txBody>
      </p:sp>
    </p:spTree>
    <p:extLst>
      <p:ext uri="{BB962C8B-B14F-4D97-AF65-F5344CB8AC3E}">
        <p14:creationId xmlns:p14="http://schemas.microsoft.com/office/powerpoint/2010/main" val="3411455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Ignitable:</a:t>
            </a:r>
          </a:p>
          <a:p>
            <a:r>
              <a:rPr lang="en-US" dirty="0"/>
              <a:t>The flash</a:t>
            </a:r>
            <a:r>
              <a:rPr lang="en-US" baseline="0" dirty="0"/>
              <a:t> point in the minimum temperature at which a chemical emits a vapor that may ignite with a source of ignition, such as a spark or flame.  Based on the products flash point the products is either a Combustible or Flammable.</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Combustible products have a flash point between 100 and 200 Degrees </a:t>
            </a:r>
            <a:r>
              <a:rPr lang="en-US" sz="1200" kern="1200" dirty="0">
                <a:solidFill>
                  <a:schemeClr val="tx1"/>
                </a:solidFill>
                <a:latin typeface="+mn-lt"/>
                <a:ea typeface="+mn-ea"/>
                <a:cs typeface="+mn-cs"/>
              </a:rPr>
              <a:t>Fahrenheit, examples of combustible materials include paint thinner, kerosene</a:t>
            </a:r>
            <a:r>
              <a:rPr lang="en-US" sz="1200" kern="1200" baseline="0" dirty="0">
                <a:solidFill>
                  <a:schemeClr val="tx1"/>
                </a:solidFill>
                <a:latin typeface="+mn-lt"/>
                <a:ea typeface="+mn-ea"/>
                <a:cs typeface="+mn-cs"/>
              </a:rPr>
              <a:t> and lubricating oil.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Flammable products have a flash point below 100 Degrees </a:t>
            </a:r>
            <a:r>
              <a:rPr lang="en-US" sz="1200" kern="1200" dirty="0">
                <a:solidFill>
                  <a:schemeClr val="tx1"/>
                </a:solidFill>
                <a:latin typeface="+mn-lt"/>
                <a:ea typeface="+mn-ea"/>
                <a:cs typeface="+mn-cs"/>
              </a:rPr>
              <a:t>Fahrenheit, examples of flammable</a:t>
            </a:r>
            <a:r>
              <a:rPr lang="en-US" sz="1200" kern="1200" baseline="0" dirty="0">
                <a:solidFill>
                  <a:schemeClr val="tx1"/>
                </a:solidFill>
                <a:latin typeface="+mn-lt"/>
                <a:ea typeface="+mn-ea"/>
                <a:cs typeface="+mn-cs"/>
              </a:rPr>
              <a:t> materials include gasoline, natural gas, acetone.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0AD99119-0712-4CFE-9D34-24141A63B66A}" type="slidenum">
              <a:rPr lang="en-US" smtClean="0"/>
              <a:t>9</a:t>
            </a:fld>
            <a:endParaRPr lang="en-US"/>
          </a:p>
        </p:txBody>
      </p:sp>
    </p:spTree>
    <p:extLst>
      <p:ext uri="{BB962C8B-B14F-4D97-AF65-F5344CB8AC3E}">
        <p14:creationId xmlns:p14="http://schemas.microsoft.com/office/powerpoint/2010/main" val="1796266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Oxidizers are chemicals that promote combustion in other</a:t>
            </a:r>
            <a:r>
              <a:rPr lang="en-US" baseline="0" dirty="0"/>
              <a:t> materials.</a:t>
            </a:r>
          </a:p>
          <a:p>
            <a:endParaRPr lang="en-US" baseline="0" dirty="0"/>
          </a:p>
          <a:p>
            <a:r>
              <a:rPr lang="en-US" baseline="0" dirty="0"/>
              <a:t>Examples of Oxidizers include Calcium hypochlorite (pool chlorine tablets and powder) and hydrogen peroxide.</a:t>
            </a:r>
            <a:endParaRPr lang="en-US" dirty="0"/>
          </a:p>
        </p:txBody>
      </p:sp>
      <p:sp>
        <p:nvSpPr>
          <p:cNvPr id="4" name="Slide Number Placeholder 3"/>
          <p:cNvSpPr>
            <a:spLocks noGrp="1"/>
          </p:cNvSpPr>
          <p:nvPr>
            <p:ph type="sldNum" sz="quarter" idx="5"/>
          </p:nvPr>
        </p:nvSpPr>
        <p:spPr/>
        <p:txBody>
          <a:bodyPr/>
          <a:lstStyle/>
          <a:p>
            <a:fld id="{0AD99119-0712-4CFE-9D34-24141A63B66A}" type="slidenum">
              <a:rPr lang="en-US" smtClean="0"/>
              <a:t>10</a:t>
            </a:fld>
            <a:endParaRPr lang="en-US"/>
          </a:p>
        </p:txBody>
      </p:sp>
    </p:spTree>
    <p:extLst>
      <p:ext uri="{BB962C8B-B14F-4D97-AF65-F5344CB8AC3E}">
        <p14:creationId xmlns:p14="http://schemas.microsoft.com/office/powerpoint/2010/main" val="1032901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Hazards:</a:t>
            </a:r>
            <a:r>
              <a:rPr lang="en-US" baseline="0" dirty="0"/>
              <a:t>  examples of health hazards include </a:t>
            </a:r>
            <a:r>
              <a:rPr lang="en-US" sz="1200" kern="1200" dirty="0">
                <a:solidFill>
                  <a:schemeClr val="tx1"/>
                </a:solidFill>
                <a:latin typeface="+mn-lt"/>
                <a:ea typeface="+mn-ea"/>
                <a:cs typeface="+mn-cs"/>
              </a:rPr>
              <a:t>carcinogen, toxic, irritant, corrosive, target organ effects, sensitizer.</a:t>
            </a:r>
            <a:r>
              <a:rPr lang="en-US" sz="1200" kern="1200" baseline="0" dirty="0">
                <a:solidFill>
                  <a:schemeClr val="tx1"/>
                </a:solidFill>
                <a:latin typeface="+mn-lt"/>
                <a:ea typeface="+mn-ea"/>
                <a:cs typeface="+mn-cs"/>
              </a:rPr>
              <a:t>  Health hazards are also identified as their health affect to the body, acute or chronic health effect.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Acute: effects occur quickly and usually are the result of short-term</a:t>
            </a:r>
            <a:r>
              <a:rPr lang="en-US" sz="1200" kern="1200" baseline="0" dirty="0">
                <a:solidFill>
                  <a:schemeClr val="tx1"/>
                </a:solidFill>
                <a:latin typeface="+mn-lt"/>
                <a:ea typeface="+mn-ea"/>
                <a:cs typeface="+mn-cs"/>
              </a:rPr>
              <a:t> exposure.  The burning sensation caused by getting drain opener on skin is an acute effect.</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Chronic:</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effects generally take longer</a:t>
            </a:r>
            <a:r>
              <a:rPr lang="en-US" sz="1200" kern="1200" baseline="0" dirty="0">
                <a:solidFill>
                  <a:schemeClr val="tx1"/>
                </a:solidFill>
                <a:latin typeface="+mn-lt"/>
                <a:ea typeface="+mn-ea"/>
                <a:cs typeface="+mn-cs"/>
              </a:rPr>
              <a:t> to occur and are usually the result of long-term exposure.  For example, long term exposure to some chemicals known as carcinogens, may cause cancer.</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0AD99119-0712-4CFE-9D34-24141A63B66A}" type="slidenum">
              <a:rPr lang="en-US" smtClean="0"/>
              <a:t>11</a:t>
            </a:fld>
            <a:endParaRPr lang="en-US"/>
          </a:p>
        </p:txBody>
      </p:sp>
    </p:spTree>
    <p:extLst>
      <p:ext uri="{BB962C8B-B14F-4D97-AF65-F5344CB8AC3E}">
        <p14:creationId xmlns:p14="http://schemas.microsoft.com/office/powerpoint/2010/main" val="1945348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Corrosive:  A substance that causes visible destruction or irreversible damage to living tissue.</a:t>
            </a:r>
            <a:r>
              <a:rPr lang="en-US" baseline="0" dirty="0"/>
              <a:t>  This destruction is caused by chemical reaction at the site of the contact (skin, eyes or lung tissue), this would be the health hazard.  As we may also know corrosive material can also cause destruction to metal, this would be the physical hazard.  This is an example of how hazardous materials may have a physical and health hazard.</a:t>
            </a:r>
          </a:p>
          <a:p>
            <a:endParaRPr lang="en-US" baseline="0" dirty="0"/>
          </a:p>
          <a:p>
            <a:r>
              <a:rPr lang="en-US" baseline="0" dirty="0"/>
              <a:t>Based on the pH scale of 0-14.  The lower the number the more acetic the material is.  The higher the number the number the more basic the material is.  pH of 7 is neutral.</a:t>
            </a:r>
          </a:p>
          <a:p>
            <a:endParaRPr lang="en-US" baseline="0" dirty="0"/>
          </a:p>
          <a:p>
            <a:r>
              <a:rPr lang="en-US" baseline="0" dirty="0"/>
              <a:t>Example of a corrosive Acid material can be:  Battery (Sulfuric) Acid</a:t>
            </a:r>
          </a:p>
          <a:p>
            <a:r>
              <a:rPr lang="en-US" baseline="0" dirty="0"/>
              <a:t>Example of a corrosive Base material can be:  Drain Opener – Lye or Caustic Soda</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0AD99119-0712-4CFE-9D34-24141A63B66A}" type="slidenum">
              <a:rPr lang="en-US" smtClean="0"/>
              <a:t>12</a:t>
            </a:fld>
            <a:endParaRPr lang="en-US"/>
          </a:p>
        </p:txBody>
      </p:sp>
    </p:spTree>
    <p:extLst>
      <p:ext uri="{BB962C8B-B14F-4D97-AF65-F5344CB8AC3E}">
        <p14:creationId xmlns:p14="http://schemas.microsoft.com/office/powerpoint/2010/main" val="529287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865E5-C045-544B-9C2E-DA0DC4A6A591}"/>
              </a:ext>
            </a:extLst>
          </p:cNvPr>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F41FC3A8-C63E-DC44-906E-0D069996C5B1}"/>
              </a:ext>
            </a:extLst>
          </p:cNvPr>
          <p:cNvSpPr>
            <a:spLocks noGrp="1"/>
          </p:cNvSpPr>
          <p:nvPr>
            <p:ph type="sldNum" sz="quarter" idx="10"/>
          </p:nvPr>
        </p:nvSpPr>
        <p:spPr/>
        <p:txBody>
          <a:bodyPr/>
          <a:lstStyle/>
          <a:p>
            <a:fld id="{BAE1175D-DCC7-334D-8397-1CD9751FAA16}" type="slidenum">
              <a:rPr lang="en-US" smtClean="0">
                <a:latin typeface="Arial" panose="020B0604020202020204"/>
              </a:rPr>
              <a:pPr/>
              <a:t>‹#›</a:t>
            </a:fld>
            <a:endParaRPr lang="en-US" dirty="0"/>
          </a:p>
        </p:txBody>
      </p:sp>
      <p:sp>
        <p:nvSpPr>
          <p:cNvPr id="7" name="Text Placeholder 2">
            <a:extLst>
              <a:ext uri="{FF2B5EF4-FFF2-40B4-BE49-F238E27FC236}">
                <a16:creationId xmlns:a16="http://schemas.microsoft.com/office/drawing/2014/main" id="{446A1659-F920-474E-A9EB-988680DB4F81}"/>
              </a:ext>
            </a:extLst>
          </p:cNvPr>
          <p:cNvSpPr>
            <a:spLocks noGrp="1"/>
          </p:cNvSpPr>
          <p:nvPr>
            <p:ph idx="1"/>
          </p:nvPr>
        </p:nvSpPr>
        <p:spPr>
          <a:xfrm>
            <a:off x="1646238" y="1536180"/>
            <a:ext cx="10164762" cy="475031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7">
            <a:extLst>
              <a:ext uri="{FF2B5EF4-FFF2-40B4-BE49-F238E27FC236}">
                <a16:creationId xmlns:a16="http://schemas.microsoft.com/office/drawing/2014/main" id="{7047B1E8-A3DE-4B85-8D77-8893966E9D79}"/>
              </a:ext>
            </a:extLst>
          </p:cNvPr>
          <p:cNvSpPr>
            <a:spLocks noGrp="1"/>
          </p:cNvSpPr>
          <p:nvPr>
            <p:ph type="body" sz="quarter" idx="14"/>
          </p:nvPr>
        </p:nvSpPr>
        <p:spPr>
          <a:xfrm>
            <a:off x="6096000" y="122317"/>
            <a:ext cx="5715000" cy="258683"/>
          </a:xfrm>
        </p:spPr>
        <p:txBody>
          <a:bodyPr anchor="ctr" anchorCtr="0">
            <a:noAutofit/>
          </a:bodyPr>
          <a:lstStyle>
            <a:lvl1pPr marL="0" indent="0" algn="r">
              <a:buNone/>
              <a:defRPr sz="1400">
                <a:solidFill>
                  <a:schemeClr val="accent2"/>
                </a:solidFill>
              </a:defRPr>
            </a:lvl1pPr>
            <a:lvl2pPr marL="347662" indent="0" algn="r">
              <a:buNone/>
              <a:defRPr/>
            </a:lvl2pPr>
            <a:lvl3pPr marL="696912" indent="0" algn="r">
              <a:buNone/>
              <a:defRPr/>
            </a:lvl3pPr>
            <a:lvl4pPr marL="1031875" indent="0" algn="r">
              <a:buNone/>
              <a:defRPr/>
            </a:lvl4pPr>
            <a:lvl5pPr marL="1381125" indent="0" algn="r">
              <a:buNone/>
              <a:defRPr/>
            </a:lvl5pPr>
          </a:lstStyle>
          <a:p>
            <a:pPr lvl="0"/>
            <a:r>
              <a:rPr lang="en-US"/>
              <a:t>Click to edit Master text styles</a:t>
            </a:r>
          </a:p>
        </p:txBody>
      </p:sp>
    </p:spTree>
    <p:extLst>
      <p:ext uri="{BB962C8B-B14F-4D97-AF65-F5344CB8AC3E}">
        <p14:creationId xmlns:p14="http://schemas.microsoft.com/office/powerpoint/2010/main" val="32182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541939E-C7A6-B44F-B00F-A2037AC39C39}"/>
              </a:ext>
            </a:extLst>
          </p:cNvPr>
          <p:cNvSpPr/>
          <p:nvPr userDrawn="1"/>
        </p:nvSpPr>
        <p:spPr>
          <a:xfrm>
            <a:off x="0" y="-1"/>
            <a:ext cx="12192000" cy="6858001"/>
          </a:xfrm>
          <a:prstGeom prst="rect">
            <a:avLst/>
          </a:prstGeom>
          <a:gradFill rotWithShape="1">
            <a:gsLst>
              <a:gs pos="0">
                <a:srgbClr val="0E4875"/>
              </a:gs>
              <a:gs pos="100000">
                <a:srgbClr val="0078AE"/>
              </a:gs>
            </a:gsLst>
            <a:lin ang="16200000" scaled="0"/>
          </a:gradFill>
          <a:ln w="9525" cap="flat" cmpd="sng" algn="ctr">
            <a:solidFill>
              <a:srgbClr val="0078AE">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12" name="Picture 11" descr="A close up of a logo&#10;&#10;Description automatically generated">
            <a:extLst>
              <a:ext uri="{FF2B5EF4-FFF2-40B4-BE49-F238E27FC236}">
                <a16:creationId xmlns:a16="http://schemas.microsoft.com/office/drawing/2014/main" id="{6CAC3A30-5907-9049-9557-CD533F0357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208" t="16065" r="19379" b="4544"/>
          <a:stretch/>
        </p:blipFill>
        <p:spPr>
          <a:xfrm>
            <a:off x="-8775" y="0"/>
            <a:ext cx="12209550" cy="6858000"/>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0C83E3FE-494C-574E-8174-1F5E843B44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800" y="407306"/>
            <a:ext cx="2040128" cy="406400"/>
          </a:xfrm>
          <a:prstGeom prst="rect">
            <a:avLst/>
          </a:prstGeom>
        </p:spPr>
      </p:pic>
      <p:sp>
        <p:nvSpPr>
          <p:cNvPr id="14" name="Rectangle 13">
            <a:extLst>
              <a:ext uri="{FF2B5EF4-FFF2-40B4-BE49-F238E27FC236}">
                <a16:creationId xmlns:a16="http://schemas.microsoft.com/office/drawing/2014/main" id="{10254054-F874-E348-99D2-E7CECF1F6543}"/>
              </a:ext>
            </a:extLst>
          </p:cNvPr>
          <p:cNvSpPr/>
          <p:nvPr userDrawn="1"/>
        </p:nvSpPr>
        <p:spPr>
          <a:xfrm>
            <a:off x="0" y="-1"/>
            <a:ext cx="12192000" cy="6858001"/>
          </a:xfrm>
          <a:prstGeom prst="rect">
            <a:avLst/>
          </a:prstGeom>
          <a:gradFill rotWithShape="1">
            <a:gsLst>
              <a:gs pos="0">
                <a:srgbClr val="0E4875"/>
              </a:gs>
              <a:gs pos="100000">
                <a:srgbClr val="0078AE"/>
              </a:gs>
            </a:gsLst>
            <a:lin ang="16200000" scaled="0"/>
          </a:gradFill>
          <a:ln w="9525" cap="flat" cmpd="sng" algn="ctr">
            <a:solidFill>
              <a:srgbClr val="0078AE">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15" name="Picture 14" descr="A close up of a logo&#10;&#10;Description automatically generated">
            <a:extLst>
              <a:ext uri="{FF2B5EF4-FFF2-40B4-BE49-F238E27FC236}">
                <a16:creationId xmlns:a16="http://schemas.microsoft.com/office/drawing/2014/main" id="{30A86B1C-D715-1440-BAED-43A338E2A3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208" t="16065" r="19379" b="4544"/>
          <a:stretch/>
        </p:blipFill>
        <p:spPr>
          <a:xfrm>
            <a:off x="-8775" y="0"/>
            <a:ext cx="12209550" cy="6858000"/>
          </a:xfrm>
          <a:prstGeom prst="rect">
            <a:avLst/>
          </a:prstGeom>
        </p:spPr>
      </p:pic>
      <p:sp>
        <p:nvSpPr>
          <p:cNvPr id="18" name="Text Placeholder 17">
            <a:extLst>
              <a:ext uri="{FF2B5EF4-FFF2-40B4-BE49-F238E27FC236}">
                <a16:creationId xmlns:a16="http://schemas.microsoft.com/office/drawing/2014/main" id="{8BC600CF-2DE8-8E4B-931F-2A2329CB72D4}"/>
              </a:ext>
            </a:extLst>
          </p:cNvPr>
          <p:cNvSpPr>
            <a:spLocks noGrp="1"/>
          </p:cNvSpPr>
          <p:nvPr>
            <p:ph type="body" sz="quarter" idx="10" hasCustomPrompt="1"/>
          </p:nvPr>
        </p:nvSpPr>
        <p:spPr>
          <a:xfrm>
            <a:off x="431800" y="3124200"/>
            <a:ext cx="5664200" cy="3162300"/>
          </a:xfrm>
        </p:spPr>
        <p:txBody>
          <a:bodyPr>
            <a:normAutofit/>
          </a:bodyPr>
          <a:lstStyle>
            <a:lvl1pPr marL="0" indent="0">
              <a:buNone/>
              <a:defRPr sz="2800">
                <a:solidFill>
                  <a:schemeClr val="bg1"/>
                </a:solidFill>
              </a:defRPr>
            </a:lvl1pPr>
            <a:lvl2pPr marL="347662" indent="0">
              <a:buNone/>
              <a:defRPr>
                <a:solidFill>
                  <a:schemeClr val="bg1"/>
                </a:solidFill>
              </a:defRPr>
            </a:lvl2pPr>
            <a:lvl3pPr marL="696912" indent="0">
              <a:buNone/>
              <a:defRPr>
                <a:solidFill>
                  <a:schemeClr val="bg1"/>
                </a:solidFill>
              </a:defRPr>
            </a:lvl3pPr>
            <a:lvl4pPr marL="1031875" indent="0">
              <a:buNone/>
              <a:defRPr>
                <a:solidFill>
                  <a:schemeClr val="bg1"/>
                </a:solidFill>
              </a:defRPr>
            </a:lvl4pPr>
            <a:lvl5pPr marL="1381125" indent="0">
              <a:buNone/>
              <a:defRPr>
                <a:solidFill>
                  <a:schemeClr val="bg1"/>
                </a:solidFill>
              </a:defRPr>
            </a:lvl5pPr>
          </a:lstStyle>
          <a:p>
            <a:pPr lvl="0"/>
            <a:r>
              <a:rPr lang="en-US" dirty="0"/>
              <a:t>Presenter Name</a:t>
            </a:r>
          </a:p>
        </p:txBody>
      </p:sp>
      <p:sp>
        <p:nvSpPr>
          <p:cNvPr id="9" name="Footer Placeholder 6">
            <a:extLst>
              <a:ext uri="{FF2B5EF4-FFF2-40B4-BE49-F238E27FC236}">
                <a16:creationId xmlns:a16="http://schemas.microsoft.com/office/drawing/2014/main" id="{A885ADF6-4A14-42AC-A32D-FDCC7BEA189F}"/>
              </a:ext>
            </a:extLst>
          </p:cNvPr>
          <p:cNvSpPr txBox="1">
            <a:spLocks/>
          </p:cNvSpPr>
          <p:nvPr userDrawn="1"/>
        </p:nvSpPr>
        <p:spPr>
          <a:xfrm>
            <a:off x="469900" y="6288044"/>
            <a:ext cx="4551122" cy="325299"/>
          </a:xfrm>
          <a:prstGeom prst="rect">
            <a:avLst/>
          </a:prstGeom>
        </p:spPr>
        <p:txBody>
          <a:bodyPr vert="horz" lIns="0" tIns="0" rIns="0" bIns="0" rtlCol="0" anchor="ctr" anchorCtr="0"/>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20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dirty="0">
                <a:latin typeface="Arial" panose="020B0604020202020204"/>
              </a:rPr>
              <a:t>Proprietary and Confidential. © 3E. Do not distribute without authorization from 3E.</a:t>
            </a:r>
            <a:endParaRPr lang="en-US" dirty="0"/>
          </a:p>
        </p:txBody>
      </p:sp>
      <p:pic>
        <p:nvPicPr>
          <p:cNvPr id="10" name="Picture 9">
            <a:extLst>
              <a:ext uri="{FF2B5EF4-FFF2-40B4-BE49-F238E27FC236}">
                <a16:creationId xmlns:a16="http://schemas.microsoft.com/office/drawing/2014/main" id="{DAF5ABD7-DD10-CAC4-B724-AFC84CE33D0E}"/>
              </a:ext>
            </a:extLst>
          </p:cNvPr>
          <p:cNvPicPr>
            <a:picLocks noChangeAspect="1"/>
          </p:cNvPicPr>
          <p:nvPr userDrawn="1"/>
        </p:nvPicPr>
        <p:blipFill>
          <a:blip r:embed="rId4"/>
          <a:srcRect/>
          <a:stretch/>
        </p:blipFill>
        <p:spPr>
          <a:xfrm>
            <a:off x="469901" y="407306"/>
            <a:ext cx="1068614" cy="354926"/>
          </a:xfrm>
          <a:prstGeom prst="rect">
            <a:avLst/>
          </a:prstGeom>
        </p:spPr>
      </p:pic>
    </p:spTree>
    <p:extLst>
      <p:ext uri="{BB962C8B-B14F-4D97-AF65-F5344CB8AC3E}">
        <p14:creationId xmlns:p14="http://schemas.microsoft.com/office/powerpoint/2010/main" val="2024369000"/>
      </p:ext>
    </p:extLst>
  </p:cSld>
  <p:clrMapOvr>
    <a:masterClrMapping/>
  </p:clrMapOvr>
  <p:extLst>
    <p:ext uri="{DCECCB84-F9BA-43D5-87BE-67443E8EF086}">
      <p15:sldGuideLst xmlns:p15="http://schemas.microsoft.com/office/powerpoint/2012/main">
        <p15:guide id="1" pos="26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with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9DEAB-1260-304E-9853-180AF8677700}"/>
              </a:ext>
            </a:extLst>
          </p:cNvPr>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DE7031-6112-EA44-84F5-853A69555B88}"/>
              </a:ext>
            </a:extLst>
          </p:cNvPr>
          <p:cNvSpPr>
            <a:spLocks noGrp="1"/>
          </p:cNvSpPr>
          <p:nvPr>
            <p:ph type="sldNum" sz="quarter" idx="10"/>
          </p:nvPr>
        </p:nvSpPr>
        <p:spPr/>
        <p:txBody>
          <a:bodyPr/>
          <a:lstStyle/>
          <a:p>
            <a:fld id="{BAE1175D-DCC7-334D-8397-1CD9751FAA16}" type="slidenum">
              <a:rPr lang="en-US" smtClean="0">
                <a:latin typeface="Arial" panose="020B0604020202020204"/>
              </a:rPr>
              <a:pPr/>
              <a:t>‹#›</a:t>
            </a:fld>
            <a:endParaRPr lang="en-US" dirty="0"/>
          </a:p>
        </p:txBody>
      </p:sp>
      <p:sp>
        <p:nvSpPr>
          <p:cNvPr id="6" name="Text Placeholder 5">
            <a:extLst>
              <a:ext uri="{FF2B5EF4-FFF2-40B4-BE49-F238E27FC236}">
                <a16:creationId xmlns:a16="http://schemas.microsoft.com/office/drawing/2014/main" id="{C96511B4-F344-3C4A-BE73-F93119AAC5E8}"/>
              </a:ext>
            </a:extLst>
          </p:cNvPr>
          <p:cNvSpPr>
            <a:spLocks noGrp="1"/>
          </p:cNvSpPr>
          <p:nvPr>
            <p:ph type="body" sz="quarter" idx="12"/>
          </p:nvPr>
        </p:nvSpPr>
        <p:spPr>
          <a:xfrm>
            <a:off x="1646238" y="1993556"/>
            <a:ext cx="10164762" cy="42929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BF3EE25D-405B-B642-9CFA-94C773AB2D87}"/>
              </a:ext>
            </a:extLst>
          </p:cNvPr>
          <p:cNvSpPr>
            <a:spLocks noGrp="1"/>
          </p:cNvSpPr>
          <p:nvPr>
            <p:ph type="body" sz="quarter" idx="13" hasCustomPrompt="1"/>
          </p:nvPr>
        </p:nvSpPr>
        <p:spPr>
          <a:xfrm>
            <a:off x="1646238" y="1152525"/>
            <a:ext cx="10164762" cy="371475"/>
          </a:xfrm>
        </p:spPr>
        <p:txBody>
          <a:bodyPr>
            <a:normAutofit/>
          </a:bodyPr>
          <a:lstStyle>
            <a:lvl1pPr marL="0" indent="0">
              <a:buNone/>
              <a:defRPr sz="1800">
                <a:solidFill>
                  <a:schemeClr val="accent2"/>
                </a:solidFill>
              </a:defRPr>
            </a:lvl1pPr>
          </a:lstStyle>
          <a:p>
            <a:pPr lvl="0"/>
            <a:r>
              <a:rPr lang="en-US" dirty="0"/>
              <a:t>Click here to edit Master subtitle style</a:t>
            </a:r>
          </a:p>
        </p:txBody>
      </p:sp>
      <p:sp>
        <p:nvSpPr>
          <p:cNvPr id="9" name="Text Placeholder 7">
            <a:extLst>
              <a:ext uri="{FF2B5EF4-FFF2-40B4-BE49-F238E27FC236}">
                <a16:creationId xmlns:a16="http://schemas.microsoft.com/office/drawing/2014/main" id="{D4F8D084-A6E7-E14E-B6A4-56D350B79AAB}"/>
              </a:ext>
            </a:extLst>
          </p:cNvPr>
          <p:cNvSpPr>
            <a:spLocks noGrp="1"/>
          </p:cNvSpPr>
          <p:nvPr>
            <p:ph type="body" sz="quarter" idx="14"/>
          </p:nvPr>
        </p:nvSpPr>
        <p:spPr>
          <a:xfrm>
            <a:off x="6096000" y="122317"/>
            <a:ext cx="5715000" cy="258683"/>
          </a:xfrm>
        </p:spPr>
        <p:txBody>
          <a:bodyPr anchor="ctr" anchorCtr="0">
            <a:noAutofit/>
          </a:bodyPr>
          <a:lstStyle>
            <a:lvl1pPr marL="0" indent="0" algn="r">
              <a:buNone/>
              <a:defRPr sz="1400">
                <a:solidFill>
                  <a:schemeClr val="accent2"/>
                </a:solidFill>
              </a:defRPr>
            </a:lvl1pPr>
            <a:lvl2pPr marL="347662" indent="0" algn="r">
              <a:buNone/>
              <a:defRPr/>
            </a:lvl2pPr>
            <a:lvl3pPr marL="696912" indent="0" algn="r">
              <a:buNone/>
              <a:defRPr/>
            </a:lvl3pPr>
            <a:lvl4pPr marL="1031875" indent="0" algn="r">
              <a:buNone/>
              <a:defRPr/>
            </a:lvl4pPr>
            <a:lvl5pPr marL="1381125" indent="0" algn="r">
              <a:buNone/>
              <a:defRPr/>
            </a:lvl5pPr>
          </a:lstStyle>
          <a:p>
            <a:pPr lvl="0"/>
            <a:r>
              <a:rPr lang="en-US"/>
              <a:t>Click to edit Master text styles</a:t>
            </a:r>
          </a:p>
        </p:txBody>
      </p:sp>
    </p:spTree>
    <p:extLst>
      <p:ext uri="{BB962C8B-B14F-4D97-AF65-F5344CB8AC3E}">
        <p14:creationId xmlns:p14="http://schemas.microsoft.com/office/powerpoint/2010/main" val="16219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E034F-2698-DB4B-9EC2-721D6ED65AC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E901B9A-8A3A-0D4A-B5BE-8E8990615723}"/>
              </a:ext>
            </a:extLst>
          </p:cNvPr>
          <p:cNvSpPr>
            <a:spLocks noGrp="1"/>
          </p:cNvSpPr>
          <p:nvPr>
            <p:ph type="sldNum" sz="quarter" idx="10"/>
          </p:nvPr>
        </p:nvSpPr>
        <p:spPr/>
        <p:txBody>
          <a:bodyPr/>
          <a:lstStyle/>
          <a:p>
            <a:fld id="{BAE1175D-DCC7-334D-8397-1CD9751FAA16}" type="slidenum">
              <a:rPr lang="en-US" smtClean="0">
                <a:latin typeface="Arial" panose="020B0604020202020204"/>
              </a:rPr>
              <a:pPr/>
              <a:t>‹#›</a:t>
            </a:fld>
            <a:endParaRPr lang="en-US" dirty="0"/>
          </a:p>
        </p:txBody>
      </p:sp>
      <p:sp>
        <p:nvSpPr>
          <p:cNvPr id="6" name="Text Placeholder 5">
            <a:extLst>
              <a:ext uri="{FF2B5EF4-FFF2-40B4-BE49-F238E27FC236}">
                <a16:creationId xmlns:a16="http://schemas.microsoft.com/office/drawing/2014/main" id="{DB99C654-9CF1-074B-BB2B-D22D7E3A08A6}"/>
              </a:ext>
            </a:extLst>
          </p:cNvPr>
          <p:cNvSpPr>
            <a:spLocks noGrp="1"/>
          </p:cNvSpPr>
          <p:nvPr>
            <p:ph type="body" sz="quarter" idx="12"/>
          </p:nvPr>
        </p:nvSpPr>
        <p:spPr>
          <a:xfrm>
            <a:off x="1638300" y="1524000"/>
            <a:ext cx="4846320" cy="475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17E51DE9-B436-C64A-9BD5-DF126F5F4C68}"/>
              </a:ext>
            </a:extLst>
          </p:cNvPr>
          <p:cNvSpPr>
            <a:spLocks noGrp="1"/>
          </p:cNvSpPr>
          <p:nvPr>
            <p:ph type="body" sz="quarter" idx="13"/>
          </p:nvPr>
        </p:nvSpPr>
        <p:spPr>
          <a:xfrm>
            <a:off x="6964680" y="1524000"/>
            <a:ext cx="4846320" cy="475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7">
            <a:extLst>
              <a:ext uri="{FF2B5EF4-FFF2-40B4-BE49-F238E27FC236}">
                <a16:creationId xmlns:a16="http://schemas.microsoft.com/office/drawing/2014/main" id="{2C21F270-6DBB-7540-9B36-AAA09FB23B64}"/>
              </a:ext>
            </a:extLst>
          </p:cNvPr>
          <p:cNvSpPr>
            <a:spLocks noGrp="1"/>
          </p:cNvSpPr>
          <p:nvPr>
            <p:ph type="body" sz="quarter" idx="14"/>
          </p:nvPr>
        </p:nvSpPr>
        <p:spPr>
          <a:xfrm>
            <a:off x="6096000" y="122317"/>
            <a:ext cx="5715000" cy="258683"/>
          </a:xfrm>
        </p:spPr>
        <p:txBody>
          <a:bodyPr anchor="ctr" anchorCtr="0">
            <a:noAutofit/>
          </a:bodyPr>
          <a:lstStyle>
            <a:lvl1pPr marL="0" indent="0" algn="r">
              <a:buNone/>
              <a:defRPr sz="1400">
                <a:solidFill>
                  <a:schemeClr val="accent2"/>
                </a:solidFill>
              </a:defRPr>
            </a:lvl1pPr>
            <a:lvl2pPr marL="347662" indent="0" algn="r">
              <a:buNone/>
              <a:defRPr/>
            </a:lvl2pPr>
            <a:lvl3pPr marL="696912" indent="0" algn="r">
              <a:buNone/>
              <a:defRPr/>
            </a:lvl3pPr>
            <a:lvl4pPr marL="1031875" indent="0" algn="r">
              <a:buNone/>
              <a:defRPr/>
            </a:lvl4pPr>
            <a:lvl5pPr marL="1381125" indent="0" algn="r">
              <a:buNone/>
              <a:defRPr/>
            </a:lvl5pPr>
          </a:lstStyle>
          <a:p>
            <a:pPr lvl="0"/>
            <a:r>
              <a:rPr lang="en-US"/>
              <a:t>Click to edit Master text styles</a:t>
            </a:r>
          </a:p>
        </p:txBody>
      </p:sp>
    </p:spTree>
    <p:extLst>
      <p:ext uri="{BB962C8B-B14F-4D97-AF65-F5344CB8AC3E}">
        <p14:creationId xmlns:p14="http://schemas.microsoft.com/office/powerpoint/2010/main" val="2903567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F1F60-0C99-FC4B-921D-F8645A930F3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6E0BD94-45E3-964E-94E7-5539CF81CD92}"/>
              </a:ext>
            </a:extLst>
          </p:cNvPr>
          <p:cNvSpPr>
            <a:spLocks noGrp="1"/>
          </p:cNvSpPr>
          <p:nvPr>
            <p:ph type="sldNum" sz="quarter" idx="10"/>
          </p:nvPr>
        </p:nvSpPr>
        <p:spPr/>
        <p:txBody>
          <a:bodyPr/>
          <a:lstStyle/>
          <a:p>
            <a:fld id="{BAE1175D-DCC7-334D-8397-1CD9751FAA16}" type="slidenum">
              <a:rPr lang="en-US" smtClean="0">
                <a:latin typeface="Arial" panose="020B0604020202020204"/>
              </a:rPr>
              <a:pPr/>
              <a:t>‹#›</a:t>
            </a:fld>
            <a:endParaRPr lang="en-US" dirty="0"/>
          </a:p>
        </p:txBody>
      </p:sp>
      <p:sp>
        <p:nvSpPr>
          <p:cNvPr id="6" name="Text Placeholder 5">
            <a:extLst>
              <a:ext uri="{FF2B5EF4-FFF2-40B4-BE49-F238E27FC236}">
                <a16:creationId xmlns:a16="http://schemas.microsoft.com/office/drawing/2014/main" id="{64E3C4E7-6017-CF48-A5D5-B8321D6E6825}"/>
              </a:ext>
            </a:extLst>
          </p:cNvPr>
          <p:cNvSpPr>
            <a:spLocks noGrp="1"/>
          </p:cNvSpPr>
          <p:nvPr>
            <p:ph type="body" sz="quarter" idx="12"/>
          </p:nvPr>
        </p:nvSpPr>
        <p:spPr>
          <a:xfrm>
            <a:off x="1646238" y="1524000"/>
            <a:ext cx="10164762"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2417BF98-C361-BD4E-81E0-6E81884321E0}"/>
              </a:ext>
            </a:extLst>
          </p:cNvPr>
          <p:cNvSpPr>
            <a:spLocks noGrp="1"/>
          </p:cNvSpPr>
          <p:nvPr>
            <p:ph type="body" sz="quarter" idx="13"/>
          </p:nvPr>
        </p:nvSpPr>
        <p:spPr>
          <a:xfrm>
            <a:off x="1646238" y="3991032"/>
            <a:ext cx="10164762"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65F75A15-F831-EC4B-A806-ED79D634A58F}"/>
              </a:ext>
            </a:extLst>
          </p:cNvPr>
          <p:cNvSpPr>
            <a:spLocks noGrp="1"/>
          </p:cNvSpPr>
          <p:nvPr>
            <p:ph type="body" sz="quarter" idx="14"/>
          </p:nvPr>
        </p:nvSpPr>
        <p:spPr>
          <a:xfrm>
            <a:off x="6096000" y="122317"/>
            <a:ext cx="5715000" cy="258683"/>
          </a:xfrm>
        </p:spPr>
        <p:txBody>
          <a:bodyPr anchor="ctr" anchorCtr="0">
            <a:noAutofit/>
          </a:bodyPr>
          <a:lstStyle>
            <a:lvl1pPr marL="0" indent="0" algn="r">
              <a:buNone/>
              <a:defRPr sz="1400">
                <a:solidFill>
                  <a:schemeClr val="accent2"/>
                </a:solidFill>
              </a:defRPr>
            </a:lvl1pPr>
            <a:lvl2pPr marL="347662" indent="0" algn="r">
              <a:buNone/>
              <a:defRPr/>
            </a:lvl2pPr>
            <a:lvl3pPr marL="696912" indent="0" algn="r">
              <a:buNone/>
              <a:defRPr/>
            </a:lvl3pPr>
            <a:lvl4pPr marL="1031875" indent="0" algn="r">
              <a:buNone/>
              <a:defRPr/>
            </a:lvl4pPr>
            <a:lvl5pPr marL="1381125" indent="0" algn="r">
              <a:buNone/>
              <a:defRPr/>
            </a:lvl5pPr>
          </a:lstStyle>
          <a:p>
            <a:pPr lvl="0"/>
            <a:r>
              <a:rPr lang="en-US"/>
              <a:t>Click to edit Master text styles</a:t>
            </a:r>
          </a:p>
        </p:txBody>
      </p:sp>
    </p:spTree>
    <p:extLst>
      <p:ext uri="{BB962C8B-B14F-4D97-AF65-F5344CB8AC3E}">
        <p14:creationId xmlns:p14="http://schemas.microsoft.com/office/powerpoint/2010/main" val="1420866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e -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EE418-D331-4E46-AEFB-441AB1ACDCB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9B98E13-0CBC-E44B-8160-AE6BB37DC080}"/>
              </a:ext>
            </a:extLst>
          </p:cNvPr>
          <p:cNvSpPr>
            <a:spLocks noGrp="1"/>
          </p:cNvSpPr>
          <p:nvPr>
            <p:ph type="sldNum" sz="quarter" idx="10"/>
          </p:nvPr>
        </p:nvSpPr>
        <p:spPr/>
        <p:txBody>
          <a:bodyPr/>
          <a:lstStyle/>
          <a:p>
            <a:fld id="{BAE1175D-DCC7-334D-8397-1CD9751FAA16}" type="slidenum">
              <a:rPr lang="en-US" smtClean="0">
                <a:latin typeface="Arial" panose="020B0604020202020204"/>
              </a:rPr>
              <a:pPr/>
              <a:t>‹#›</a:t>
            </a:fld>
            <a:endParaRPr lang="en-US" dirty="0"/>
          </a:p>
        </p:txBody>
      </p:sp>
      <p:sp>
        <p:nvSpPr>
          <p:cNvPr id="6" name="Text Placeholder 5">
            <a:extLst>
              <a:ext uri="{FF2B5EF4-FFF2-40B4-BE49-F238E27FC236}">
                <a16:creationId xmlns:a16="http://schemas.microsoft.com/office/drawing/2014/main" id="{155CE9A4-9341-6B41-9DF7-47CAB6607C71}"/>
              </a:ext>
            </a:extLst>
          </p:cNvPr>
          <p:cNvSpPr>
            <a:spLocks noGrp="1"/>
          </p:cNvSpPr>
          <p:nvPr>
            <p:ph type="body" sz="quarter" idx="12" hasCustomPrompt="1"/>
          </p:nvPr>
        </p:nvSpPr>
        <p:spPr>
          <a:xfrm>
            <a:off x="1646238" y="1524000"/>
            <a:ext cx="4754880" cy="431800"/>
          </a:xfrm>
          <a:solidFill>
            <a:schemeClr val="accent1"/>
          </a:solidFill>
        </p:spPr>
        <p:txBody>
          <a:bodyPr anchor="ctr" anchorCtr="0"/>
          <a:lstStyle>
            <a:lvl1pPr marL="0" indent="0" algn="ctr">
              <a:buNone/>
              <a:defRPr>
                <a:solidFill>
                  <a:schemeClr val="bg1"/>
                </a:solidFill>
              </a:defRPr>
            </a:lvl1pPr>
          </a:lstStyle>
          <a:p>
            <a:pPr lvl="0"/>
            <a:r>
              <a:rPr lang="en-US" dirty="0"/>
              <a:t>Click here to edit</a:t>
            </a:r>
          </a:p>
        </p:txBody>
      </p:sp>
      <p:sp>
        <p:nvSpPr>
          <p:cNvPr id="7" name="Text Placeholder 5">
            <a:extLst>
              <a:ext uri="{FF2B5EF4-FFF2-40B4-BE49-F238E27FC236}">
                <a16:creationId xmlns:a16="http://schemas.microsoft.com/office/drawing/2014/main" id="{F09BB8BF-314C-EE47-A87D-2359B9DAC422}"/>
              </a:ext>
            </a:extLst>
          </p:cNvPr>
          <p:cNvSpPr>
            <a:spLocks noGrp="1"/>
          </p:cNvSpPr>
          <p:nvPr>
            <p:ph type="body" sz="quarter" idx="13" hasCustomPrompt="1"/>
          </p:nvPr>
        </p:nvSpPr>
        <p:spPr>
          <a:xfrm>
            <a:off x="7056120" y="1524000"/>
            <a:ext cx="4754880" cy="431800"/>
          </a:xfrm>
          <a:solidFill>
            <a:schemeClr val="accent1"/>
          </a:solidFill>
        </p:spPr>
        <p:txBody>
          <a:bodyPr anchor="ctr" anchorCtr="0"/>
          <a:lstStyle>
            <a:lvl1pPr marL="0" indent="0" algn="ctr">
              <a:buNone/>
              <a:defRPr>
                <a:solidFill>
                  <a:schemeClr val="bg1"/>
                </a:solidFill>
              </a:defRPr>
            </a:lvl1pPr>
          </a:lstStyle>
          <a:p>
            <a:pPr lvl="0"/>
            <a:r>
              <a:rPr lang="en-US" dirty="0"/>
              <a:t>Click here to edit</a:t>
            </a:r>
          </a:p>
        </p:txBody>
      </p:sp>
      <p:sp>
        <p:nvSpPr>
          <p:cNvPr id="9" name="Text Placeholder 8">
            <a:extLst>
              <a:ext uri="{FF2B5EF4-FFF2-40B4-BE49-F238E27FC236}">
                <a16:creationId xmlns:a16="http://schemas.microsoft.com/office/drawing/2014/main" id="{06556C92-CE34-0644-A7FC-3A33EAE97EB7}"/>
              </a:ext>
            </a:extLst>
          </p:cNvPr>
          <p:cNvSpPr>
            <a:spLocks noGrp="1"/>
          </p:cNvSpPr>
          <p:nvPr>
            <p:ph type="body" sz="quarter" idx="14"/>
          </p:nvPr>
        </p:nvSpPr>
        <p:spPr>
          <a:xfrm>
            <a:off x="1646238" y="2171700"/>
            <a:ext cx="475456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8D9CDB1A-8DCD-DE4C-BE79-3C038EE2587E}"/>
              </a:ext>
            </a:extLst>
          </p:cNvPr>
          <p:cNvSpPr>
            <a:spLocks noGrp="1"/>
          </p:cNvSpPr>
          <p:nvPr>
            <p:ph type="body" sz="quarter" idx="15"/>
          </p:nvPr>
        </p:nvSpPr>
        <p:spPr>
          <a:xfrm>
            <a:off x="7056438" y="2171700"/>
            <a:ext cx="475456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7">
            <a:extLst>
              <a:ext uri="{FF2B5EF4-FFF2-40B4-BE49-F238E27FC236}">
                <a16:creationId xmlns:a16="http://schemas.microsoft.com/office/drawing/2014/main" id="{4D4A63C9-022C-6E47-B214-2E731009AEE4}"/>
              </a:ext>
            </a:extLst>
          </p:cNvPr>
          <p:cNvSpPr>
            <a:spLocks noGrp="1"/>
          </p:cNvSpPr>
          <p:nvPr>
            <p:ph type="body" sz="quarter" idx="16"/>
          </p:nvPr>
        </p:nvSpPr>
        <p:spPr>
          <a:xfrm>
            <a:off x="6096000" y="122317"/>
            <a:ext cx="5715000" cy="258683"/>
          </a:xfrm>
        </p:spPr>
        <p:txBody>
          <a:bodyPr anchor="ctr" anchorCtr="0">
            <a:noAutofit/>
          </a:bodyPr>
          <a:lstStyle>
            <a:lvl1pPr marL="0" indent="0" algn="r">
              <a:buNone/>
              <a:defRPr sz="1400">
                <a:solidFill>
                  <a:schemeClr val="accent2"/>
                </a:solidFill>
              </a:defRPr>
            </a:lvl1pPr>
            <a:lvl2pPr marL="347662" indent="0" algn="r">
              <a:buNone/>
              <a:defRPr/>
            </a:lvl2pPr>
            <a:lvl3pPr marL="696912" indent="0" algn="r">
              <a:buNone/>
              <a:defRPr/>
            </a:lvl3pPr>
            <a:lvl4pPr marL="1031875" indent="0" algn="r">
              <a:buNone/>
              <a:defRPr/>
            </a:lvl4pPr>
            <a:lvl5pPr marL="1381125" indent="0" algn="r">
              <a:buNone/>
              <a:defRPr/>
            </a:lvl5pPr>
          </a:lstStyle>
          <a:p>
            <a:pPr lvl="0"/>
            <a:r>
              <a:rPr lang="en-US"/>
              <a:t>Click to edit Master text styles</a:t>
            </a:r>
          </a:p>
        </p:txBody>
      </p:sp>
    </p:spTree>
    <p:extLst>
      <p:ext uri="{BB962C8B-B14F-4D97-AF65-F5344CB8AC3E}">
        <p14:creationId xmlns:p14="http://schemas.microsoft.com/office/powerpoint/2010/main" val="647365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5065D-588B-45E3-A47F-F71215B37B7B}"/>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968AC5D-DA7B-4DB4-AE01-D40BFF97A43B}"/>
              </a:ext>
            </a:extLst>
          </p:cNvPr>
          <p:cNvSpPr>
            <a:spLocks noGrp="1"/>
          </p:cNvSpPr>
          <p:nvPr>
            <p:ph type="sldNum" sz="quarter" idx="10"/>
          </p:nvPr>
        </p:nvSpPr>
        <p:spPr/>
        <p:txBody>
          <a:bodyPr/>
          <a:lstStyle/>
          <a:p>
            <a:fld id="{BAE1175D-DCC7-334D-8397-1CD9751FAA16}" type="slidenum">
              <a:rPr lang="en-US" smtClean="0">
                <a:latin typeface="Arial" panose="020B0604020202020204"/>
              </a:rPr>
              <a:pPr/>
              <a:t>‹#›</a:t>
            </a:fld>
            <a:endParaRPr lang="en-US" dirty="0"/>
          </a:p>
        </p:txBody>
      </p:sp>
    </p:spTree>
    <p:extLst>
      <p:ext uri="{BB962C8B-B14F-4D97-AF65-F5344CB8AC3E}">
        <p14:creationId xmlns:p14="http://schemas.microsoft.com/office/powerpoint/2010/main" val="764671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1F700C-9994-774F-8740-DC87D9283E5D}"/>
              </a:ext>
            </a:extLst>
          </p:cNvPr>
          <p:cNvSpPr/>
          <p:nvPr userDrawn="1"/>
        </p:nvSpPr>
        <p:spPr>
          <a:xfrm>
            <a:off x="0" y="0"/>
            <a:ext cx="12192000" cy="6863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0495E394-58B1-8C4E-A4C1-1B88C179437F}"/>
              </a:ext>
            </a:extLst>
          </p:cNvPr>
          <p:cNvCxnSpPr>
            <a:cxnSpLocks/>
          </p:cNvCxnSpPr>
          <p:nvPr userDrawn="1"/>
        </p:nvCxnSpPr>
        <p:spPr>
          <a:xfrm>
            <a:off x="1460019" y="388620"/>
            <a:ext cx="10350981" cy="7620"/>
          </a:xfrm>
          <a:prstGeom prst="line">
            <a:avLst/>
          </a:prstGeom>
          <a:noFill/>
          <a:ln w="12700" cap="flat" cmpd="sng" algn="ctr">
            <a:solidFill>
              <a:srgbClr val="D07A20"/>
            </a:solidFill>
            <a:prstDash val="solid"/>
          </a:ln>
          <a:effectLst/>
        </p:spPr>
      </p:cxnSp>
      <p:sp>
        <p:nvSpPr>
          <p:cNvPr id="7" name="Oval 6">
            <a:extLst>
              <a:ext uri="{FF2B5EF4-FFF2-40B4-BE49-F238E27FC236}">
                <a16:creationId xmlns:a16="http://schemas.microsoft.com/office/drawing/2014/main" id="{B01A02AE-90FE-0949-8A99-498E494CEFB0}"/>
              </a:ext>
            </a:extLst>
          </p:cNvPr>
          <p:cNvSpPr/>
          <p:nvPr userDrawn="1"/>
        </p:nvSpPr>
        <p:spPr>
          <a:xfrm>
            <a:off x="1186364" y="251792"/>
            <a:ext cx="273655" cy="273655"/>
          </a:xfrm>
          <a:prstGeom prst="ellipse">
            <a:avLst/>
          </a:prstGeom>
          <a:solidFill>
            <a:srgbClr val="D07A2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07A20"/>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B7A728E4-A8E0-584C-8CC4-054695CCD41B}"/>
              </a:ext>
            </a:extLst>
          </p:cNvPr>
          <p:cNvSpPr>
            <a:spLocks noGrp="1"/>
          </p:cNvSpPr>
          <p:nvPr>
            <p:ph type="sldNum" sz="quarter" idx="10"/>
          </p:nvPr>
        </p:nvSpPr>
        <p:spPr/>
        <p:txBody>
          <a:bodyPr/>
          <a:lstStyle/>
          <a:p>
            <a:fld id="{BAE1175D-DCC7-334D-8397-1CD9751FAA16}" type="slidenum">
              <a:rPr lang="en-US" smtClean="0">
                <a:latin typeface="Arial" panose="020B0604020202020204"/>
              </a:rPr>
              <a:pPr/>
              <a:t>‹#›</a:t>
            </a:fld>
            <a:endParaRPr lang="en-US" dirty="0"/>
          </a:p>
        </p:txBody>
      </p:sp>
      <p:sp>
        <p:nvSpPr>
          <p:cNvPr id="2" name="Title 1">
            <a:extLst>
              <a:ext uri="{FF2B5EF4-FFF2-40B4-BE49-F238E27FC236}">
                <a16:creationId xmlns:a16="http://schemas.microsoft.com/office/drawing/2014/main" id="{CAC85B54-A341-A04B-8D30-1D01B5AEC4C2}"/>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959369355"/>
      </p:ext>
    </p:extLst>
  </p:cSld>
  <p:clrMapOvr>
    <a:masterClrMapping/>
  </p:clrMapOvr>
  <p:extLst>
    <p:ext uri="{DCECCB84-F9BA-43D5-87BE-67443E8EF086}">
      <p15:sldGuideLst xmlns:p15="http://schemas.microsoft.com/office/powerpoint/2012/main">
        <p15:guide id="1" pos="45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34A6837-C173-0843-B47D-445E09E27BCB}"/>
              </a:ext>
            </a:extLst>
          </p:cNvPr>
          <p:cNvSpPr/>
          <p:nvPr userDrawn="1"/>
        </p:nvSpPr>
        <p:spPr>
          <a:xfrm>
            <a:off x="0" y="-1"/>
            <a:ext cx="12192000" cy="6858001"/>
          </a:xfrm>
          <a:prstGeom prst="rect">
            <a:avLst/>
          </a:prstGeom>
          <a:gradFill rotWithShape="1">
            <a:gsLst>
              <a:gs pos="0">
                <a:srgbClr val="0E4875"/>
              </a:gs>
              <a:gs pos="100000">
                <a:srgbClr val="0078AE"/>
              </a:gs>
            </a:gsLst>
            <a:lin ang="16200000" scaled="0"/>
          </a:gradFill>
          <a:ln w="9525" cap="flat" cmpd="sng" algn="ctr">
            <a:solidFill>
              <a:srgbClr val="0078AE">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11B9491E-5D3D-274D-A2A4-3B02CBE9DFF8}"/>
              </a:ext>
            </a:extLst>
          </p:cNvPr>
          <p:cNvPicPr>
            <a:picLocks noChangeAspect="1"/>
          </p:cNvPicPr>
          <p:nvPr userDrawn="1"/>
        </p:nvPicPr>
        <p:blipFill>
          <a:blip r:embed="rId2"/>
          <a:srcRect/>
          <a:stretch/>
        </p:blipFill>
        <p:spPr>
          <a:xfrm>
            <a:off x="469901" y="407306"/>
            <a:ext cx="1068614" cy="354926"/>
          </a:xfrm>
          <a:prstGeom prst="rect">
            <a:avLst/>
          </a:prstGeom>
        </p:spPr>
      </p:pic>
      <p:sp>
        <p:nvSpPr>
          <p:cNvPr id="12" name="Text Placeholder 11">
            <a:extLst>
              <a:ext uri="{FF2B5EF4-FFF2-40B4-BE49-F238E27FC236}">
                <a16:creationId xmlns:a16="http://schemas.microsoft.com/office/drawing/2014/main" id="{0708F3AB-817B-E342-ADAB-B4B8AF4585A7}"/>
              </a:ext>
            </a:extLst>
          </p:cNvPr>
          <p:cNvSpPr>
            <a:spLocks noGrp="1"/>
          </p:cNvSpPr>
          <p:nvPr>
            <p:ph type="body" sz="quarter" idx="10" hasCustomPrompt="1"/>
          </p:nvPr>
        </p:nvSpPr>
        <p:spPr>
          <a:xfrm>
            <a:off x="457200" y="2349500"/>
            <a:ext cx="9283700" cy="1079500"/>
          </a:xfrm>
        </p:spPr>
        <p:txBody>
          <a:bodyPr>
            <a:normAutofit/>
          </a:bodyPr>
          <a:lstStyle>
            <a:lvl1pPr marL="0" indent="0">
              <a:buNone/>
              <a:defRPr sz="4800">
                <a:solidFill>
                  <a:schemeClr val="bg1"/>
                </a:solidFill>
              </a:defRPr>
            </a:lvl1pPr>
          </a:lstStyle>
          <a:p>
            <a:pPr lvl="0"/>
            <a:r>
              <a:rPr lang="en-US" dirty="0"/>
              <a:t>Presentation Title</a:t>
            </a:r>
          </a:p>
        </p:txBody>
      </p:sp>
      <p:sp>
        <p:nvSpPr>
          <p:cNvPr id="13" name="Text Placeholder 11">
            <a:extLst>
              <a:ext uri="{FF2B5EF4-FFF2-40B4-BE49-F238E27FC236}">
                <a16:creationId xmlns:a16="http://schemas.microsoft.com/office/drawing/2014/main" id="{B02BE731-1032-F742-BF1E-0580A918263B}"/>
              </a:ext>
            </a:extLst>
          </p:cNvPr>
          <p:cNvSpPr>
            <a:spLocks noGrp="1"/>
          </p:cNvSpPr>
          <p:nvPr>
            <p:ph type="body" sz="quarter" idx="11" hasCustomPrompt="1"/>
          </p:nvPr>
        </p:nvSpPr>
        <p:spPr>
          <a:xfrm>
            <a:off x="469900" y="4736194"/>
            <a:ext cx="9283700" cy="457200"/>
          </a:xfrm>
        </p:spPr>
        <p:txBody>
          <a:bodyPr>
            <a:normAutofit/>
          </a:bodyPr>
          <a:lstStyle>
            <a:lvl1pPr marL="0" indent="0">
              <a:buNone/>
              <a:defRPr sz="2000">
                <a:solidFill>
                  <a:schemeClr val="bg1"/>
                </a:solidFill>
              </a:defRPr>
            </a:lvl1pPr>
          </a:lstStyle>
          <a:p>
            <a:pPr lvl="0"/>
            <a:r>
              <a:rPr lang="en-US" dirty="0"/>
              <a:t>Presenter Name</a:t>
            </a:r>
          </a:p>
        </p:txBody>
      </p:sp>
      <p:sp>
        <p:nvSpPr>
          <p:cNvPr id="14" name="Text Placeholder 11">
            <a:extLst>
              <a:ext uri="{FF2B5EF4-FFF2-40B4-BE49-F238E27FC236}">
                <a16:creationId xmlns:a16="http://schemas.microsoft.com/office/drawing/2014/main" id="{C660AA09-4145-D644-BF4D-273F7810C3E1}"/>
              </a:ext>
            </a:extLst>
          </p:cNvPr>
          <p:cNvSpPr>
            <a:spLocks noGrp="1"/>
          </p:cNvSpPr>
          <p:nvPr>
            <p:ph type="body" sz="quarter" idx="12" hasCustomPrompt="1"/>
          </p:nvPr>
        </p:nvSpPr>
        <p:spPr>
          <a:xfrm>
            <a:off x="457200" y="5358494"/>
            <a:ext cx="9283700" cy="457200"/>
          </a:xfrm>
        </p:spPr>
        <p:txBody>
          <a:bodyPr>
            <a:normAutofit/>
          </a:bodyPr>
          <a:lstStyle>
            <a:lvl1pPr marL="0" indent="0">
              <a:buNone/>
              <a:defRPr sz="2000">
                <a:solidFill>
                  <a:schemeClr val="accent2"/>
                </a:solidFill>
              </a:defRPr>
            </a:lvl1pPr>
          </a:lstStyle>
          <a:p>
            <a:pPr lvl="0"/>
            <a:r>
              <a:rPr lang="en-US" dirty="0"/>
              <a:t>Date</a:t>
            </a:r>
          </a:p>
        </p:txBody>
      </p:sp>
      <p:pic>
        <p:nvPicPr>
          <p:cNvPr id="7" name="Picture 6" descr="A picture containing computer&#10;&#10;Description automatically generated">
            <a:extLst>
              <a:ext uri="{FF2B5EF4-FFF2-40B4-BE49-F238E27FC236}">
                <a16:creationId xmlns:a16="http://schemas.microsoft.com/office/drawing/2014/main" id="{91EEE283-A254-F34C-9E89-4BB98DF4E06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6889" t="16021" r="22088" b="9888"/>
          <a:stretch/>
        </p:blipFill>
        <p:spPr>
          <a:xfrm>
            <a:off x="-1" y="0"/>
            <a:ext cx="12192001" cy="6858002"/>
          </a:xfrm>
          <a:prstGeom prst="rect">
            <a:avLst/>
          </a:prstGeom>
        </p:spPr>
      </p:pic>
      <p:sp>
        <p:nvSpPr>
          <p:cNvPr id="15" name="Footer Placeholder 6">
            <a:extLst>
              <a:ext uri="{FF2B5EF4-FFF2-40B4-BE49-F238E27FC236}">
                <a16:creationId xmlns:a16="http://schemas.microsoft.com/office/drawing/2014/main" id="{2A13804E-67E5-4DC4-9FA3-32144D695FBB}"/>
              </a:ext>
            </a:extLst>
          </p:cNvPr>
          <p:cNvSpPr txBox="1">
            <a:spLocks/>
          </p:cNvSpPr>
          <p:nvPr userDrawn="1"/>
        </p:nvSpPr>
        <p:spPr>
          <a:xfrm>
            <a:off x="469900" y="6288044"/>
            <a:ext cx="4551122" cy="325299"/>
          </a:xfrm>
          <a:prstGeom prst="rect">
            <a:avLst/>
          </a:prstGeom>
        </p:spPr>
        <p:txBody>
          <a:bodyPr vert="horz" lIns="0" tIns="0" rIns="0" bIns="0" rtlCol="0" anchor="ctr" anchorCtr="0"/>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20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dirty="0">
                <a:latin typeface="Arial" panose="020B0604020202020204"/>
              </a:rPr>
              <a:t>Proprietary and Confidential. © 3E. Do not distribute without authorization from 3E.</a:t>
            </a:r>
            <a:endParaRPr lang="en-US" dirty="0"/>
          </a:p>
        </p:txBody>
      </p:sp>
    </p:spTree>
    <p:extLst>
      <p:ext uri="{BB962C8B-B14F-4D97-AF65-F5344CB8AC3E}">
        <p14:creationId xmlns:p14="http://schemas.microsoft.com/office/powerpoint/2010/main" val="571379890"/>
      </p:ext>
    </p:extLst>
  </p:cSld>
  <p:clrMapOvr>
    <a:masterClrMapping/>
  </p:clrMapOvr>
  <p:extLst>
    <p:ext uri="{DCECCB84-F9BA-43D5-87BE-67443E8EF086}">
      <p15:sldGuideLst xmlns:p15="http://schemas.microsoft.com/office/powerpoint/2012/main">
        <p15:guide id="1" pos="28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C99DDE-FD5B-5647-8280-0C021CCB67C0}"/>
              </a:ext>
            </a:extLst>
          </p:cNvPr>
          <p:cNvSpPr/>
          <p:nvPr userDrawn="1"/>
        </p:nvSpPr>
        <p:spPr>
          <a:xfrm>
            <a:off x="0" y="0"/>
            <a:ext cx="12192000" cy="6858001"/>
          </a:xfrm>
          <a:prstGeom prst="rect">
            <a:avLst/>
          </a:prstGeom>
          <a:gradFill rotWithShape="1">
            <a:gsLst>
              <a:gs pos="0">
                <a:srgbClr val="0E4875"/>
              </a:gs>
              <a:gs pos="100000">
                <a:srgbClr val="0078AE"/>
              </a:gs>
            </a:gsLst>
            <a:lin ang="16200000" scaled="0"/>
          </a:gradFill>
          <a:ln w="9525" cap="flat" cmpd="sng" algn="ctr">
            <a:solidFill>
              <a:srgbClr val="0078AE">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10" name="Picture 9" descr="A close up of a logo&#10;&#10;Description automatically generated">
            <a:extLst>
              <a:ext uri="{FF2B5EF4-FFF2-40B4-BE49-F238E27FC236}">
                <a16:creationId xmlns:a16="http://schemas.microsoft.com/office/drawing/2014/main" id="{84D03945-0F86-FA4B-AFC7-65954B5CCF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798" r="5597" b="4562"/>
          <a:stretch/>
        </p:blipFill>
        <p:spPr>
          <a:xfrm flipH="1">
            <a:off x="-5" y="1"/>
            <a:ext cx="12192003" cy="6858000"/>
          </a:xfrm>
          <a:prstGeom prst="rect">
            <a:avLst/>
          </a:prstGeom>
        </p:spPr>
      </p:pic>
      <p:sp>
        <p:nvSpPr>
          <p:cNvPr id="11" name="Rectangle 10">
            <a:extLst>
              <a:ext uri="{FF2B5EF4-FFF2-40B4-BE49-F238E27FC236}">
                <a16:creationId xmlns:a16="http://schemas.microsoft.com/office/drawing/2014/main" id="{D2C5ACC5-E619-984F-85E8-FB48AEF7E76E}"/>
              </a:ext>
            </a:extLst>
          </p:cNvPr>
          <p:cNvSpPr/>
          <p:nvPr userDrawn="1"/>
        </p:nvSpPr>
        <p:spPr>
          <a:xfrm>
            <a:off x="0" y="0"/>
            <a:ext cx="12192000" cy="6858001"/>
          </a:xfrm>
          <a:prstGeom prst="rect">
            <a:avLst/>
          </a:prstGeom>
          <a:gradFill rotWithShape="1">
            <a:gsLst>
              <a:gs pos="0">
                <a:srgbClr val="0E4875"/>
              </a:gs>
              <a:gs pos="100000">
                <a:srgbClr val="0078AE"/>
              </a:gs>
            </a:gsLst>
            <a:lin ang="16200000" scaled="0"/>
          </a:gradFill>
          <a:ln w="9525" cap="flat" cmpd="sng" algn="ctr">
            <a:solidFill>
              <a:srgbClr val="0078AE">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12" name="Picture 11" descr="A close up of a logo&#10;&#10;Description automatically generated">
            <a:extLst>
              <a:ext uri="{FF2B5EF4-FFF2-40B4-BE49-F238E27FC236}">
                <a16:creationId xmlns:a16="http://schemas.microsoft.com/office/drawing/2014/main" id="{E35EB4BD-0468-4E44-AD5E-1B17CF321E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798" r="5597" b="4562"/>
          <a:stretch/>
        </p:blipFill>
        <p:spPr>
          <a:xfrm flipH="1">
            <a:off x="-5" y="1"/>
            <a:ext cx="12192003" cy="6858000"/>
          </a:xfrm>
          <a:prstGeom prst="rect">
            <a:avLst/>
          </a:prstGeom>
        </p:spPr>
      </p:pic>
      <p:sp>
        <p:nvSpPr>
          <p:cNvPr id="14" name="Text Placeholder 13">
            <a:extLst>
              <a:ext uri="{FF2B5EF4-FFF2-40B4-BE49-F238E27FC236}">
                <a16:creationId xmlns:a16="http://schemas.microsoft.com/office/drawing/2014/main" id="{AEE2A90D-3FC8-3845-8C04-94D435408897}"/>
              </a:ext>
            </a:extLst>
          </p:cNvPr>
          <p:cNvSpPr>
            <a:spLocks noGrp="1"/>
          </p:cNvSpPr>
          <p:nvPr>
            <p:ph type="body" sz="quarter" idx="10" hasCustomPrompt="1"/>
          </p:nvPr>
        </p:nvSpPr>
        <p:spPr>
          <a:xfrm>
            <a:off x="6096000" y="3429000"/>
            <a:ext cx="5715000" cy="2857500"/>
          </a:xfrm>
        </p:spPr>
        <p:txBody>
          <a:bodyPr>
            <a:normAutofit/>
          </a:bodyPr>
          <a:lstStyle>
            <a:lvl1pPr marL="0" indent="0">
              <a:buNone/>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Section Heading</a:t>
            </a:r>
          </a:p>
        </p:txBody>
      </p:sp>
      <p:sp>
        <p:nvSpPr>
          <p:cNvPr id="7" name="Footer Placeholder 6">
            <a:extLst>
              <a:ext uri="{FF2B5EF4-FFF2-40B4-BE49-F238E27FC236}">
                <a16:creationId xmlns:a16="http://schemas.microsoft.com/office/drawing/2014/main" id="{C9F3FA61-EB6A-4F5C-A9BA-4F46BBBB6F6D}"/>
              </a:ext>
            </a:extLst>
          </p:cNvPr>
          <p:cNvSpPr txBox="1">
            <a:spLocks/>
          </p:cNvSpPr>
          <p:nvPr userDrawn="1"/>
        </p:nvSpPr>
        <p:spPr>
          <a:xfrm>
            <a:off x="7259878" y="6450693"/>
            <a:ext cx="4551122" cy="325299"/>
          </a:xfrm>
          <a:prstGeom prst="rect">
            <a:avLst/>
          </a:prstGeom>
        </p:spPr>
        <p:txBody>
          <a:bodyPr vert="horz" lIns="0" tIns="0" rIns="0" bIns="0" rtlCol="0" anchor="ctr" anchorCtr="0"/>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20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700" dirty="0">
                <a:latin typeface="Arial" panose="020B0604020202020204"/>
              </a:rPr>
              <a:t>Proprietary and Confidential. © 3E. Do not distribute without authorization from 3E.</a:t>
            </a:r>
            <a:endParaRPr lang="en-US" dirty="0"/>
          </a:p>
        </p:txBody>
      </p:sp>
    </p:spTree>
    <p:extLst>
      <p:ext uri="{BB962C8B-B14F-4D97-AF65-F5344CB8AC3E}">
        <p14:creationId xmlns:p14="http://schemas.microsoft.com/office/powerpoint/2010/main" val="1106529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BFE3F1A-896D-044E-87CD-7A487A25610C}"/>
              </a:ext>
            </a:extLst>
          </p:cNvPr>
          <p:cNvSpPr>
            <a:spLocks noGrp="1"/>
          </p:cNvSpPr>
          <p:nvPr>
            <p:ph type="body" idx="1"/>
          </p:nvPr>
        </p:nvSpPr>
        <p:spPr>
          <a:xfrm>
            <a:off x="1646238" y="1536180"/>
            <a:ext cx="10164762" cy="475031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EF8F6D5-BE5A-9943-B1BB-6C3ED22C4D4C}"/>
              </a:ext>
            </a:extLst>
          </p:cNvPr>
          <p:cNvSpPr>
            <a:spLocks noGrp="1"/>
          </p:cNvSpPr>
          <p:nvPr>
            <p:ph type="sldNum" sz="quarter" idx="4"/>
          </p:nvPr>
        </p:nvSpPr>
        <p:spPr>
          <a:xfrm>
            <a:off x="11353800" y="6277032"/>
            <a:ext cx="457200" cy="334767"/>
          </a:xfrm>
          <a:prstGeom prst="rect">
            <a:avLst/>
          </a:prstGeom>
        </p:spPr>
        <p:txBody>
          <a:bodyPr vert="horz" lIns="0" tIns="0" rIns="0" bIns="0" rtlCol="0" anchor="ctr"/>
          <a:lstStyle>
            <a:lvl1pPr marL="0" marR="0" indent="0" algn="r" defTabSz="914400" rtl="0" eaLnBrk="1" fontAlgn="auto" latinLnBrk="0" hangingPunct="1">
              <a:lnSpc>
                <a:spcPct val="100000"/>
              </a:lnSpc>
              <a:spcBef>
                <a:spcPts val="0"/>
              </a:spcBef>
              <a:spcAft>
                <a:spcPts val="0"/>
              </a:spcAft>
              <a:buClrTx/>
              <a:buSzTx/>
              <a:buFontTx/>
              <a:buNone/>
              <a:tabLst/>
              <a:defRPr sz="1000">
                <a:solidFill>
                  <a:schemeClr val="accent4"/>
                </a:solidFill>
              </a:defRPr>
            </a:lvl1pPr>
          </a:lstStyle>
          <a:p>
            <a:fld id="{BAE1175D-DCC7-334D-8397-1CD9751FAA16}" type="slidenum">
              <a:rPr lang="en-US" smtClean="0">
                <a:latin typeface="Arial" panose="020B0604020202020204"/>
              </a:rPr>
              <a:pPr/>
              <a:t>‹#›</a:t>
            </a:fld>
            <a:endParaRPr lang="en-US" dirty="0"/>
          </a:p>
        </p:txBody>
      </p:sp>
      <p:sp>
        <p:nvSpPr>
          <p:cNvPr id="8" name="Title Placeholder 7">
            <a:extLst>
              <a:ext uri="{FF2B5EF4-FFF2-40B4-BE49-F238E27FC236}">
                <a16:creationId xmlns:a16="http://schemas.microsoft.com/office/drawing/2014/main" id="{4C95482D-F8B7-8543-BED8-BBC0A9983D49}"/>
              </a:ext>
            </a:extLst>
          </p:cNvPr>
          <p:cNvSpPr>
            <a:spLocks noGrp="1"/>
          </p:cNvSpPr>
          <p:nvPr>
            <p:ph type="title"/>
          </p:nvPr>
        </p:nvSpPr>
        <p:spPr>
          <a:xfrm>
            <a:off x="1646238" y="573975"/>
            <a:ext cx="10164762" cy="498367"/>
          </a:xfrm>
          <a:prstGeom prst="rect">
            <a:avLst/>
          </a:prstGeom>
        </p:spPr>
        <p:txBody>
          <a:bodyPr vert="horz" lIns="0" tIns="0" rIns="0" bIns="0" rtlCol="0" anchor="t" anchorCtr="0">
            <a:noAutofit/>
          </a:bodyPr>
          <a:lstStyle/>
          <a:p>
            <a:r>
              <a:rPr lang="en-US"/>
              <a:t>Click to edit Master title style</a:t>
            </a:r>
            <a:endParaRPr lang="en-US" dirty="0"/>
          </a:p>
        </p:txBody>
      </p:sp>
      <p:sp>
        <p:nvSpPr>
          <p:cNvPr id="17" name="Rectangle 16">
            <a:extLst>
              <a:ext uri="{FF2B5EF4-FFF2-40B4-BE49-F238E27FC236}">
                <a16:creationId xmlns:a16="http://schemas.microsoft.com/office/drawing/2014/main" id="{7265B008-6E3D-BD40-A912-4965F3F4814B}"/>
              </a:ext>
            </a:extLst>
          </p:cNvPr>
          <p:cNvSpPr/>
          <p:nvPr userDrawn="1"/>
        </p:nvSpPr>
        <p:spPr>
          <a:xfrm>
            <a:off x="0" y="-1"/>
            <a:ext cx="1323192" cy="6858001"/>
          </a:xfrm>
          <a:prstGeom prst="rect">
            <a:avLst/>
          </a:prstGeom>
          <a:gradFill rotWithShape="1">
            <a:gsLst>
              <a:gs pos="0">
                <a:srgbClr val="0E4875"/>
              </a:gs>
              <a:gs pos="100000">
                <a:srgbClr val="0078AE"/>
              </a:gs>
            </a:gsLst>
            <a:lin ang="16200000" scaled="0"/>
          </a:gradFill>
          <a:ln w="9525" cap="flat" cmpd="sng" algn="ctr">
            <a:solidFill>
              <a:srgbClr val="0078AE">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18" name="Picture 17" descr="Background pattern&#10;&#10;Description automatically generated">
            <a:extLst>
              <a:ext uri="{FF2B5EF4-FFF2-40B4-BE49-F238E27FC236}">
                <a16:creationId xmlns:a16="http://schemas.microsoft.com/office/drawing/2014/main" id="{6D04B212-719D-1349-88A6-E7FE5F998AAA}"/>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l="31463" t="1063" r="30217"/>
          <a:stretch/>
        </p:blipFill>
        <p:spPr>
          <a:xfrm flipV="1">
            <a:off x="0" y="-3"/>
            <a:ext cx="1323192" cy="6868391"/>
          </a:xfrm>
          <a:prstGeom prst="rect">
            <a:avLst/>
          </a:prstGeom>
        </p:spPr>
      </p:pic>
      <p:cxnSp>
        <p:nvCxnSpPr>
          <p:cNvPr id="19" name="Straight Connector 18">
            <a:extLst>
              <a:ext uri="{FF2B5EF4-FFF2-40B4-BE49-F238E27FC236}">
                <a16:creationId xmlns:a16="http://schemas.microsoft.com/office/drawing/2014/main" id="{4FBD8FA8-54F0-EC40-99E8-26BEB305A013}"/>
              </a:ext>
            </a:extLst>
          </p:cNvPr>
          <p:cNvCxnSpPr>
            <a:cxnSpLocks/>
            <a:stCxn id="21" idx="6"/>
          </p:cNvCxnSpPr>
          <p:nvPr userDrawn="1"/>
        </p:nvCxnSpPr>
        <p:spPr>
          <a:xfrm>
            <a:off x="1460019" y="388620"/>
            <a:ext cx="10350981" cy="7620"/>
          </a:xfrm>
          <a:prstGeom prst="line">
            <a:avLst/>
          </a:prstGeom>
          <a:noFill/>
          <a:ln w="12700" cap="flat" cmpd="sng" algn="ctr">
            <a:solidFill>
              <a:schemeClr val="accent2"/>
            </a:solidFill>
            <a:prstDash val="solid"/>
          </a:ln>
          <a:effectLst/>
        </p:spPr>
      </p:cxnSp>
      <p:sp>
        <p:nvSpPr>
          <p:cNvPr id="21" name="Oval 20">
            <a:extLst>
              <a:ext uri="{FF2B5EF4-FFF2-40B4-BE49-F238E27FC236}">
                <a16:creationId xmlns:a16="http://schemas.microsoft.com/office/drawing/2014/main" id="{DF79DAAC-7BDB-CA42-9840-EBDE7BE19DE8}"/>
              </a:ext>
            </a:extLst>
          </p:cNvPr>
          <p:cNvSpPr/>
          <p:nvPr userDrawn="1"/>
        </p:nvSpPr>
        <p:spPr>
          <a:xfrm>
            <a:off x="1186364" y="251792"/>
            <a:ext cx="273655" cy="273655"/>
          </a:xfrm>
          <a:prstGeom prst="ellipse">
            <a:avLst/>
          </a:prstGeom>
          <a:solidFill>
            <a:srgbClr val="D59E0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07A20"/>
              </a:solidFill>
              <a:effectLst/>
              <a:uLnTx/>
              <a:uFillTx/>
              <a:latin typeface="Arial" panose="020B0604020202020204"/>
              <a:ea typeface="+mn-ea"/>
              <a:cs typeface="+mn-cs"/>
            </a:endParaRPr>
          </a:p>
        </p:txBody>
      </p:sp>
      <p:sp>
        <p:nvSpPr>
          <p:cNvPr id="22" name="Rectangle 21">
            <a:extLst>
              <a:ext uri="{FF2B5EF4-FFF2-40B4-BE49-F238E27FC236}">
                <a16:creationId xmlns:a16="http://schemas.microsoft.com/office/drawing/2014/main" id="{6B3CD0E6-EC27-D340-B2BB-757187DB5F6F}"/>
              </a:ext>
            </a:extLst>
          </p:cNvPr>
          <p:cNvSpPr/>
          <p:nvPr userDrawn="1"/>
        </p:nvSpPr>
        <p:spPr>
          <a:xfrm>
            <a:off x="0" y="-1"/>
            <a:ext cx="1323192" cy="6858001"/>
          </a:xfrm>
          <a:prstGeom prst="rect">
            <a:avLst/>
          </a:prstGeom>
          <a:gradFill rotWithShape="1">
            <a:gsLst>
              <a:gs pos="0">
                <a:srgbClr val="0E4875"/>
              </a:gs>
              <a:gs pos="100000">
                <a:srgbClr val="0078AE"/>
              </a:gs>
            </a:gsLst>
            <a:lin ang="16200000" scaled="0"/>
          </a:gradFill>
          <a:ln w="9525" cap="flat" cmpd="sng" algn="ctr">
            <a:solidFill>
              <a:srgbClr val="0078AE">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23" name="Picture 22" descr="Background pattern&#10;&#10;Description automatically generated">
            <a:extLst>
              <a:ext uri="{FF2B5EF4-FFF2-40B4-BE49-F238E27FC236}">
                <a16:creationId xmlns:a16="http://schemas.microsoft.com/office/drawing/2014/main" id="{7076E97F-F386-4B45-A595-E1178AB01E7D}"/>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l="31463" t="1063" r="30217"/>
          <a:stretch/>
        </p:blipFill>
        <p:spPr>
          <a:xfrm flipV="1">
            <a:off x="0" y="-3"/>
            <a:ext cx="1323192" cy="6868391"/>
          </a:xfrm>
          <a:prstGeom prst="rect">
            <a:avLst/>
          </a:prstGeom>
        </p:spPr>
      </p:pic>
      <p:sp>
        <p:nvSpPr>
          <p:cNvPr id="24" name="Oval 23">
            <a:extLst>
              <a:ext uri="{FF2B5EF4-FFF2-40B4-BE49-F238E27FC236}">
                <a16:creationId xmlns:a16="http://schemas.microsoft.com/office/drawing/2014/main" id="{E537A1E9-4B53-8F40-B78D-DA2FCC6E3697}"/>
              </a:ext>
            </a:extLst>
          </p:cNvPr>
          <p:cNvSpPr/>
          <p:nvPr userDrawn="1"/>
        </p:nvSpPr>
        <p:spPr>
          <a:xfrm>
            <a:off x="1186364" y="251792"/>
            <a:ext cx="273655" cy="273655"/>
          </a:xfrm>
          <a:prstGeom prst="ellipse">
            <a:avLst/>
          </a:prstGeom>
          <a:solidFill>
            <a:srgbClr val="D07A2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D07A20"/>
              </a:solidFill>
              <a:effectLst/>
              <a:uLnTx/>
              <a:uFillTx/>
              <a:latin typeface="Arial" panose="020B0604020202020204"/>
              <a:ea typeface="+mn-ea"/>
              <a:cs typeface="+mn-cs"/>
            </a:endParaRPr>
          </a:p>
        </p:txBody>
      </p:sp>
      <p:pic>
        <p:nvPicPr>
          <p:cNvPr id="20" name="Picture 19">
            <a:extLst>
              <a:ext uri="{FF2B5EF4-FFF2-40B4-BE49-F238E27FC236}">
                <a16:creationId xmlns:a16="http://schemas.microsoft.com/office/drawing/2014/main" id="{DAA35CAD-70DB-9640-B717-A88D5AA460B6}"/>
              </a:ext>
            </a:extLst>
          </p:cNvPr>
          <p:cNvPicPr>
            <a:picLocks noChangeAspect="1"/>
          </p:cNvPicPr>
          <p:nvPr userDrawn="1"/>
        </p:nvPicPr>
        <p:blipFill>
          <a:blip r:embed="rId13"/>
          <a:srcRect/>
          <a:stretch/>
        </p:blipFill>
        <p:spPr>
          <a:xfrm>
            <a:off x="341262" y="6338020"/>
            <a:ext cx="640667" cy="212789"/>
          </a:xfrm>
          <a:prstGeom prst="rect">
            <a:avLst/>
          </a:prstGeom>
        </p:spPr>
      </p:pic>
    </p:spTree>
    <p:extLst>
      <p:ext uri="{BB962C8B-B14F-4D97-AF65-F5344CB8AC3E}">
        <p14:creationId xmlns:p14="http://schemas.microsoft.com/office/powerpoint/2010/main" val="4143869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8" r:id="rId6"/>
    <p:sldLayoutId id="2147483657" r:id="rId7"/>
    <p:sldLayoutId id="2147483654" r:id="rId8"/>
    <p:sldLayoutId id="2147483655" r:id="rId9"/>
    <p:sldLayoutId id="2147483656" r:id="rId10"/>
  </p:sldLayoutIdLst>
  <p:txStyles>
    <p:titleStyle>
      <a:lvl1pPr algn="l" defTabSz="914400" rtl="0" eaLnBrk="1" latinLnBrk="0" hangingPunct="1">
        <a:lnSpc>
          <a:spcPct val="90000"/>
        </a:lnSpc>
        <a:spcBef>
          <a:spcPct val="0"/>
        </a:spcBef>
        <a:buNone/>
        <a:defRPr sz="2800" kern="1200">
          <a:solidFill>
            <a:schemeClr val="accent1"/>
          </a:solidFill>
          <a:latin typeface="Arial" panose="020B0604020202020204" pitchFamily="34" charset="0"/>
          <a:ea typeface="+mj-ea"/>
          <a:cs typeface="Arial" panose="020B0604020202020204" pitchFamily="34" charset="0"/>
        </a:defRPr>
      </a:lvl1pPr>
    </p:titleStyle>
    <p:bodyStyle>
      <a:lvl1pPr marL="347663" indent="-347663" algn="l" defTabSz="914400" rtl="0" eaLnBrk="1" latinLnBrk="0" hangingPunct="1">
        <a:lnSpc>
          <a:spcPct val="90000"/>
        </a:lnSpc>
        <a:spcBef>
          <a:spcPts val="1000"/>
        </a:spcBef>
        <a:buClr>
          <a:srgbClr val="D07A20"/>
        </a:buClr>
        <a:buSzPct val="140000"/>
        <a:buFont typeface="System Font Regular"/>
        <a:buChar char="●"/>
        <a:tabLst/>
        <a:defRPr sz="20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569913" indent="-222250" algn="l" defTabSz="914400" rtl="0" eaLnBrk="1" latinLnBrk="0" hangingPunct="1">
        <a:lnSpc>
          <a:spcPct val="90000"/>
        </a:lnSpc>
        <a:spcBef>
          <a:spcPts val="500"/>
        </a:spcBef>
        <a:buClr>
          <a:schemeClr val="accent2"/>
        </a:buClr>
        <a:buFont typeface="Courier New" panose="02070309020205020404" pitchFamily="49" charset="0"/>
        <a:buChar char="o"/>
        <a:tabLst/>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801688" indent="-231775" algn="l" defTabSz="914400" rtl="0" eaLnBrk="1" latinLnBrk="0" hangingPunct="1">
        <a:lnSpc>
          <a:spcPct val="90000"/>
        </a:lnSpc>
        <a:spcBef>
          <a:spcPts val="500"/>
        </a:spcBef>
        <a:buClr>
          <a:schemeClr val="accent2"/>
        </a:buClr>
        <a:buFont typeface="Arial" panose="020B0604020202020204" pitchFamily="34" charset="0"/>
        <a:buChar char="‒"/>
        <a:tabLst/>
        <a:defRPr sz="16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027113" indent="-225425" algn="l" defTabSz="914400" rtl="0" eaLnBrk="1" latinLnBrk="0" hangingPunct="1">
        <a:lnSpc>
          <a:spcPct val="90000"/>
        </a:lnSpc>
        <a:spcBef>
          <a:spcPts val="500"/>
        </a:spcBef>
        <a:buClr>
          <a:schemeClr val="accent2"/>
        </a:buClr>
        <a:buFont typeface="Arial" panose="020B0604020202020204" pitchFamily="34" charset="0"/>
        <a:buChar char="‒"/>
        <a:tabLst/>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258888" indent="-231775" algn="l" defTabSz="914400" rtl="0" eaLnBrk="1" latinLnBrk="0" hangingPunct="1">
        <a:lnSpc>
          <a:spcPct val="90000"/>
        </a:lnSpc>
        <a:spcBef>
          <a:spcPts val="500"/>
        </a:spcBef>
        <a:buClr>
          <a:schemeClr val="accent2"/>
        </a:buClr>
        <a:buFont typeface="Arial" panose="020B0604020202020204" pitchFamily="34" charset="0"/>
        <a:buChar char="‒"/>
        <a:tabLst/>
        <a:defRPr sz="14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032" userDrawn="1">
          <p15:clr>
            <a:srgbClr val="F26B43"/>
          </p15:clr>
        </p15:guide>
        <p15:guide id="3" pos="7440" userDrawn="1">
          <p15:clr>
            <a:srgbClr val="F26B43"/>
          </p15:clr>
        </p15:guide>
        <p15:guide id="4" orient="horz" pos="2160" userDrawn="1">
          <p15:clr>
            <a:srgbClr val="F26B43"/>
          </p15:clr>
        </p15:guide>
        <p15:guide id="5" orient="horz" pos="360" userDrawn="1">
          <p15:clr>
            <a:srgbClr val="F26B43"/>
          </p15:clr>
        </p15:guide>
        <p15:guide id="6" orient="horz" pos="960" userDrawn="1">
          <p15:clr>
            <a:srgbClr val="F26B43"/>
          </p15:clr>
        </p15:guide>
        <p15:guide id="7" orient="horz" pos="240" userDrawn="1">
          <p15:clr>
            <a:srgbClr val="F26B43"/>
          </p15:clr>
        </p15:guide>
        <p15:guide id="8" orient="horz" pos="4080" userDrawn="1">
          <p15:clr>
            <a:srgbClr val="F26B43"/>
          </p15:clr>
        </p15:guide>
        <p15:guide id="9" orient="horz" pos="39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3.jp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22.jpg"/><Relationship Id="rId5" Type="http://schemas.openxmlformats.org/officeDocument/2006/relationships/image" Target="../media/image21.wmf"/><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26.jpg"/><Relationship Id="rId4" Type="http://schemas.openxmlformats.org/officeDocument/2006/relationships/diagramLayout" Target="../diagrams/layout3.xml"/><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9.jpeg"/><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27.wmf"/><Relationship Id="rId5" Type="http://schemas.openxmlformats.org/officeDocument/2006/relationships/oleObject" Target="../embeddings/oleObject10.bin"/><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2.jpg"/><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35.jpg"/><Relationship Id="rId4" Type="http://schemas.openxmlformats.org/officeDocument/2006/relationships/diagramLayout" Target="../diagrams/layout4.xml"/><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49.gif"/><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50.gif"/><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8" Type="http://schemas.openxmlformats.org/officeDocument/2006/relationships/image" Target="../media/image51.gif"/><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9.xml.rels><?xml version="1.0" encoding="UTF-8" standalone="yes"?>
<Relationships xmlns="http://schemas.openxmlformats.org/package/2006/relationships"><Relationship Id="rId8" Type="http://schemas.openxmlformats.org/officeDocument/2006/relationships/image" Target="../media/image54.gif"/><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5.gif"/><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image" Target="../media/image13.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5.emf"/><Relationship Id="rId5" Type="http://schemas.openxmlformats.org/officeDocument/2006/relationships/image" Target="../media/image12.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4.wmf"/></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6.jp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17.png"/><Relationship Id="rId3" Type="http://schemas.openxmlformats.org/officeDocument/2006/relationships/notesSlide" Target="../notesSlides/notesSlide5.xml"/><Relationship Id="rId7" Type="http://schemas.openxmlformats.org/officeDocument/2006/relationships/diagramColors" Target="../diagrams/colors2.xml"/><Relationship Id="rId12" Type="http://schemas.openxmlformats.org/officeDocument/2006/relationships/image" Target="../media/image14.wmf"/><Relationship Id="rId2" Type="http://schemas.openxmlformats.org/officeDocument/2006/relationships/slideLayout" Target="../slideLayouts/slideLayout1.xml"/><Relationship Id="rId16" Type="http://schemas.openxmlformats.org/officeDocument/2006/relationships/image" Target="../media/image12.wmf"/><Relationship Id="rId1" Type="http://schemas.openxmlformats.org/officeDocument/2006/relationships/vmlDrawing" Target="../drawings/vmlDrawing2.vml"/><Relationship Id="rId6" Type="http://schemas.openxmlformats.org/officeDocument/2006/relationships/diagramQuickStyle" Target="../diagrams/quickStyle2.xml"/><Relationship Id="rId11" Type="http://schemas.openxmlformats.org/officeDocument/2006/relationships/oleObject" Target="../embeddings/oleObject6.bin"/><Relationship Id="rId5" Type="http://schemas.openxmlformats.org/officeDocument/2006/relationships/diagramLayout" Target="../diagrams/layout2.xml"/><Relationship Id="rId15" Type="http://schemas.openxmlformats.org/officeDocument/2006/relationships/oleObject" Target="../embeddings/oleObject7.bin"/><Relationship Id="rId10" Type="http://schemas.openxmlformats.org/officeDocument/2006/relationships/image" Target="../media/image13.wmf"/><Relationship Id="rId4" Type="http://schemas.openxmlformats.org/officeDocument/2006/relationships/diagramData" Target="../diagrams/data2.xml"/><Relationship Id="rId9" Type="http://schemas.openxmlformats.org/officeDocument/2006/relationships/oleObject" Target="../embeddings/oleObject5.bin"/><Relationship Id="rId1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20.jpg"/><Relationship Id="rId5" Type="http://schemas.openxmlformats.org/officeDocument/2006/relationships/image" Target="../media/image19.wmf"/><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97BB77E-0ED3-4B95-A008-4D6AB30D4E8A}"/>
              </a:ext>
            </a:extLst>
          </p:cNvPr>
          <p:cNvSpPr>
            <a:spLocks noGrp="1"/>
          </p:cNvSpPr>
          <p:nvPr>
            <p:ph type="body" sz="quarter" idx="10"/>
          </p:nvPr>
        </p:nvSpPr>
        <p:spPr/>
        <p:txBody>
          <a:bodyPr>
            <a:normAutofit fontScale="92500" lnSpcReduction="20000"/>
          </a:bodyPr>
          <a:lstStyle/>
          <a:p>
            <a:r>
              <a:rPr lang="en-US" dirty="0"/>
              <a:t>Global Harmonization System (GHS)</a:t>
            </a:r>
          </a:p>
          <a:p>
            <a:r>
              <a:rPr lang="en-US" dirty="0"/>
              <a:t>Hazard Communication Training</a:t>
            </a:r>
          </a:p>
        </p:txBody>
      </p:sp>
      <p:sp>
        <p:nvSpPr>
          <p:cNvPr id="10" name="Text Placeholder 9">
            <a:extLst>
              <a:ext uri="{FF2B5EF4-FFF2-40B4-BE49-F238E27FC236}">
                <a16:creationId xmlns:a16="http://schemas.microsoft.com/office/drawing/2014/main" id="{938BA1D7-6AAA-401F-8261-36C73AD48558}"/>
              </a:ext>
            </a:extLst>
          </p:cNvPr>
          <p:cNvSpPr>
            <a:spLocks noGrp="1"/>
          </p:cNvSpPr>
          <p:nvPr>
            <p:ph type="body" sz="quarter" idx="12"/>
          </p:nvPr>
        </p:nvSpPr>
        <p:spPr/>
        <p:txBody>
          <a:bodyPr/>
          <a:lstStyle/>
          <a:p>
            <a:r>
              <a:rPr lang="en-US" dirty="0"/>
              <a:t>3E Protect</a:t>
            </a:r>
          </a:p>
        </p:txBody>
      </p:sp>
    </p:spTree>
    <p:extLst>
      <p:ext uri="{BB962C8B-B14F-4D97-AF65-F5344CB8AC3E}">
        <p14:creationId xmlns:p14="http://schemas.microsoft.com/office/powerpoint/2010/main" val="3992510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69F6-F537-40AF-A599-6961A7C7AEEB}"/>
              </a:ext>
            </a:extLst>
          </p:cNvPr>
          <p:cNvSpPr>
            <a:spLocks noGrp="1"/>
          </p:cNvSpPr>
          <p:nvPr>
            <p:ph type="title"/>
          </p:nvPr>
        </p:nvSpPr>
        <p:spPr/>
        <p:txBody>
          <a:bodyPr/>
          <a:lstStyle/>
          <a:p>
            <a:r>
              <a:rPr lang="en-US" dirty="0"/>
              <a:t>Reactive</a:t>
            </a:r>
          </a:p>
        </p:txBody>
      </p:sp>
      <p:graphicFrame>
        <p:nvGraphicFramePr>
          <p:cNvPr id="10" name="Object 9">
            <a:hlinkClick r:id="" action="ppaction://ole?verb=0"/>
            <a:extLst>
              <a:ext uri="{FF2B5EF4-FFF2-40B4-BE49-F238E27FC236}">
                <a16:creationId xmlns:a16="http://schemas.microsoft.com/office/drawing/2014/main" id="{EBEECF73-B57F-416F-B58E-A36516F2C6FB}"/>
              </a:ext>
            </a:extLst>
          </p:cNvPr>
          <p:cNvGraphicFramePr>
            <a:graphicFrameLocks/>
          </p:cNvGraphicFramePr>
          <p:nvPr>
            <p:extLst>
              <p:ext uri="{D42A27DB-BD31-4B8C-83A1-F6EECF244321}">
                <p14:modId xmlns:p14="http://schemas.microsoft.com/office/powerpoint/2010/main" val="3782755454"/>
              </p:ext>
            </p:extLst>
          </p:nvPr>
        </p:nvGraphicFramePr>
        <p:xfrm>
          <a:off x="9801386" y="1539521"/>
          <a:ext cx="2064378" cy="1877857"/>
        </p:xfrm>
        <a:graphic>
          <a:graphicData uri="http://schemas.openxmlformats.org/presentationml/2006/ole">
            <mc:AlternateContent xmlns:mc="http://schemas.openxmlformats.org/markup-compatibility/2006">
              <mc:Choice xmlns:v="urn:schemas-microsoft-com:vml" Requires="v">
                <p:oleObj spid="_x0000_s5125" name="Document" r:id="rId4" imgW="2116836" imgH="2074164" progId="Word.Document.8">
                  <p:embed/>
                </p:oleObj>
              </mc:Choice>
              <mc:Fallback>
                <p:oleObj name="Document" r:id="rId4" imgW="2116836" imgH="2074164" progId="Word.Document.8">
                  <p:embed/>
                  <p:pic>
                    <p:nvPicPr>
                      <p:cNvPr id="5" name="Object 4">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01386" y="1539521"/>
                        <a:ext cx="2064378" cy="1877857"/>
                      </a:xfrm>
                      <a:prstGeom prst="rect">
                        <a:avLst/>
                      </a:prstGeom>
                      <a:noFill/>
                      <a:ln>
                        <a:noFill/>
                      </a:ln>
                      <a:effectLst/>
                    </p:spPr>
                  </p:pic>
                </p:oleObj>
              </mc:Fallback>
            </mc:AlternateContent>
          </a:graphicData>
        </a:graphic>
      </p:graphicFrame>
      <p:pic>
        <p:nvPicPr>
          <p:cNvPr id="12" name="Picture 11">
            <a:extLst>
              <a:ext uri="{FF2B5EF4-FFF2-40B4-BE49-F238E27FC236}">
                <a16:creationId xmlns:a16="http://schemas.microsoft.com/office/drawing/2014/main" id="{92793235-7FB6-469F-AFA5-E95F3DF873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48719" y="1644945"/>
            <a:ext cx="2668044" cy="1772433"/>
          </a:xfrm>
          <a:prstGeom prst="rect">
            <a:avLst/>
          </a:prstGeom>
        </p:spPr>
      </p:pic>
      <p:pic>
        <p:nvPicPr>
          <p:cNvPr id="13" name="Picture 12">
            <a:extLst>
              <a:ext uri="{FF2B5EF4-FFF2-40B4-BE49-F238E27FC236}">
                <a16:creationId xmlns:a16="http://schemas.microsoft.com/office/drawing/2014/main" id="{B682176F-62BB-49CD-8868-9C65BF978D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11959" y="3799885"/>
            <a:ext cx="2517648" cy="2535936"/>
          </a:xfrm>
          <a:prstGeom prst="rect">
            <a:avLst/>
          </a:prstGeom>
        </p:spPr>
      </p:pic>
      <p:sp>
        <p:nvSpPr>
          <p:cNvPr id="15" name="Content Placeholder 6">
            <a:extLst>
              <a:ext uri="{FF2B5EF4-FFF2-40B4-BE49-F238E27FC236}">
                <a16:creationId xmlns:a16="http://schemas.microsoft.com/office/drawing/2014/main" id="{0B32DF94-3B2B-4FA6-BF1A-74012D268D58}"/>
              </a:ext>
            </a:extLst>
          </p:cNvPr>
          <p:cNvSpPr txBox="1">
            <a:spLocks/>
          </p:cNvSpPr>
          <p:nvPr/>
        </p:nvSpPr>
        <p:spPr>
          <a:xfrm>
            <a:off x="5522161" y="1644945"/>
            <a:ext cx="3448594" cy="2233068"/>
          </a:xfrm>
          <a:prstGeom prst="rect">
            <a:avLst/>
          </a:prstGeom>
        </p:spPr>
        <p:txBody>
          <a:bodyPr vert="horz" lIns="0" tIns="0" rIns="0" bIns="0" rtlCol="0">
            <a:normAutofit/>
          </a:bodyPr>
          <a:lstStyle>
            <a:lvl1pPr marL="347663" indent="-347663" algn="l" defTabSz="914400" rtl="0" eaLnBrk="1" latinLnBrk="0" hangingPunct="1">
              <a:lnSpc>
                <a:spcPct val="90000"/>
              </a:lnSpc>
              <a:spcBef>
                <a:spcPts val="1000"/>
              </a:spcBef>
              <a:buClr>
                <a:srgbClr val="D07A20"/>
              </a:buClr>
              <a:buSzPct val="140000"/>
              <a:buFont typeface="System Font Regular"/>
              <a:buChar char="●"/>
              <a:tabLst/>
              <a:defRPr sz="20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569913" indent="-222250" algn="l" defTabSz="914400" rtl="0" eaLnBrk="1" latinLnBrk="0" hangingPunct="1">
              <a:lnSpc>
                <a:spcPct val="90000"/>
              </a:lnSpc>
              <a:spcBef>
                <a:spcPts val="500"/>
              </a:spcBef>
              <a:buClr>
                <a:schemeClr val="accent2"/>
              </a:buClr>
              <a:buFont typeface="Courier New" panose="02070309020205020404" pitchFamily="49" charset="0"/>
              <a:buChar char="o"/>
              <a:tabLst/>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801688" indent="-231775" algn="l" defTabSz="914400" rtl="0" eaLnBrk="1" latinLnBrk="0" hangingPunct="1">
              <a:lnSpc>
                <a:spcPct val="90000"/>
              </a:lnSpc>
              <a:spcBef>
                <a:spcPts val="500"/>
              </a:spcBef>
              <a:buClr>
                <a:schemeClr val="accent2"/>
              </a:buClr>
              <a:buFont typeface="Arial" panose="020B0604020202020204" pitchFamily="34" charset="0"/>
              <a:buChar char="‒"/>
              <a:tabLst/>
              <a:defRPr sz="16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027113" indent="-225425" algn="l" defTabSz="914400" rtl="0" eaLnBrk="1" latinLnBrk="0" hangingPunct="1">
              <a:lnSpc>
                <a:spcPct val="90000"/>
              </a:lnSpc>
              <a:spcBef>
                <a:spcPts val="500"/>
              </a:spcBef>
              <a:buClr>
                <a:schemeClr val="accent2"/>
              </a:buClr>
              <a:buFont typeface="Arial" panose="020B0604020202020204" pitchFamily="34" charset="0"/>
              <a:buChar char="‒"/>
              <a:tabLst/>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258888" indent="-231775" algn="l" defTabSz="914400" rtl="0" eaLnBrk="1" latinLnBrk="0" hangingPunct="1">
              <a:lnSpc>
                <a:spcPct val="90000"/>
              </a:lnSpc>
              <a:spcBef>
                <a:spcPts val="500"/>
              </a:spcBef>
              <a:buClr>
                <a:schemeClr val="accent2"/>
              </a:buClr>
              <a:buFont typeface="Arial" panose="020B0604020202020204" pitchFamily="34" charset="0"/>
              <a:buChar char="‒"/>
              <a:tabLst/>
              <a:defRPr sz="14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Reacts violently</a:t>
            </a:r>
          </a:p>
          <a:p>
            <a:r>
              <a:rPr lang="en-US" dirty="0"/>
              <a:t>May support combustion</a:t>
            </a:r>
          </a:p>
          <a:p>
            <a:r>
              <a:rPr lang="en-US" dirty="0"/>
              <a:t>Releases toxic gas</a:t>
            </a:r>
          </a:p>
        </p:txBody>
      </p:sp>
      <p:sp>
        <p:nvSpPr>
          <p:cNvPr id="16" name="Content Placeholder 6">
            <a:extLst>
              <a:ext uri="{FF2B5EF4-FFF2-40B4-BE49-F238E27FC236}">
                <a16:creationId xmlns:a16="http://schemas.microsoft.com/office/drawing/2014/main" id="{CAE4E0D2-C77D-458B-8719-B511298E09E1}"/>
              </a:ext>
            </a:extLst>
          </p:cNvPr>
          <p:cNvSpPr txBox="1">
            <a:spLocks/>
          </p:cNvSpPr>
          <p:nvPr/>
        </p:nvSpPr>
        <p:spPr>
          <a:xfrm>
            <a:off x="3280025" y="4450616"/>
            <a:ext cx="4440124" cy="2233068"/>
          </a:xfrm>
          <a:prstGeom prst="rect">
            <a:avLst/>
          </a:prstGeom>
        </p:spPr>
        <p:txBody>
          <a:bodyPr vert="horz" lIns="0" tIns="0" rIns="0" bIns="0" rtlCol="0">
            <a:normAutofit/>
          </a:bodyPr>
          <a:lstStyle>
            <a:lvl1pPr marL="347663" indent="-347663" algn="l" defTabSz="914400" rtl="0" eaLnBrk="1" latinLnBrk="0" hangingPunct="1">
              <a:lnSpc>
                <a:spcPct val="90000"/>
              </a:lnSpc>
              <a:spcBef>
                <a:spcPts val="1000"/>
              </a:spcBef>
              <a:buClr>
                <a:srgbClr val="D07A20"/>
              </a:buClr>
              <a:buSzPct val="140000"/>
              <a:buFont typeface="System Font Regular"/>
              <a:buChar char="●"/>
              <a:tabLst/>
              <a:defRPr sz="20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569913" indent="-222250" algn="l" defTabSz="914400" rtl="0" eaLnBrk="1" latinLnBrk="0" hangingPunct="1">
              <a:lnSpc>
                <a:spcPct val="90000"/>
              </a:lnSpc>
              <a:spcBef>
                <a:spcPts val="500"/>
              </a:spcBef>
              <a:buClr>
                <a:schemeClr val="accent2"/>
              </a:buClr>
              <a:buFont typeface="Courier New" panose="02070309020205020404" pitchFamily="49" charset="0"/>
              <a:buChar char="o"/>
              <a:tabLst/>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801688" indent="-231775" algn="l" defTabSz="914400" rtl="0" eaLnBrk="1" latinLnBrk="0" hangingPunct="1">
              <a:lnSpc>
                <a:spcPct val="90000"/>
              </a:lnSpc>
              <a:spcBef>
                <a:spcPts val="500"/>
              </a:spcBef>
              <a:buClr>
                <a:schemeClr val="accent2"/>
              </a:buClr>
              <a:buFont typeface="Arial" panose="020B0604020202020204" pitchFamily="34" charset="0"/>
              <a:buChar char="‒"/>
              <a:tabLst/>
              <a:defRPr sz="16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027113" indent="-225425" algn="l" defTabSz="914400" rtl="0" eaLnBrk="1" latinLnBrk="0" hangingPunct="1">
              <a:lnSpc>
                <a:spcPct val="90000"/>
              </a:lnSpc>
              <a:spcBef>
                <a:spcPts val="500"/>
              </a:spcBef>
              <a:buClr>
                <a:schemeClr val="accent2"/>
              </a:buClr>
              <a:buFont typeface="Arial" panose="020B0604020202020204" pitchFamily="34" charset="0"/>
              <a:buChar char="‒"/>
              <a:tabLst/>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258888" indent="-231775" algn="l" defTabSz="914400" rtl="0" eaLnBrk="1" latinLnBrk="0" hangingPunct="1">
              <a:lnSpc>
                <a:spcPct val="90000"/>
              </a:lnSpc>
              <a:spcBef>
                <a:spcPts val="500"/>
              </a:spcBef>
              <a:buClr>
                <a:schemeClr val="accent2"/>
              </a:buClr>
              <a:buFont typeface="Arial" panose="020B0604020202020204" pitchFamily="34" charset="0"/>
              <a:buChar char="‒"/>
              <a:tabLst/>
              <a:defRPr sz="14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Examples:</a:t>
            </a:r>
          </a:p>
          <a:p>
            <a:r>
              <a:rPr lang="en-US" dirty="0"/>
              <a:t>Calcium hypochlorite (Shock)</a:t>
            </a:r>
          </a:p>
          <a:p>
            <a:r>
              <a:rPr lang="en-US" dirty="0"/>
              <a:t>Hydrogen peroxide</a:t>
            </a:r>
          </a:p>
        </p:txBody>
      </p:sp>
    </p:spTree>
    <p:extLst>
      <p:ext uri="{BB962C8B-B14F-4D97-AF65-F5344CB8AC3E}">
        <p14:creationId xmlns:p14="http://schemas.microsoft.com/office/powerpoint/2010/main" val="4146807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69F6-F537-40AF-A599-6961A7C7AEEB}"/>
              </a:ext>
            </a:extLst>
          </p:cNvPr>
          <p:cNvSpPr>
            <a:spLocks noGrp="1"/>
          </p:cNvSpPr>
          <p:nvPr>
            <p:ph type="title"/>
          </p:nvPr>
        </p:nvSpPr>
        <p:spPr/>
        <p:txBody>
          <a:bodyPr/>
          <a:lstStyle/>
          <a:p>
            <a:r>
              <a:rPr lang="en-US" dirty="0"/>
              <a:t>Health Hazards/Affect to Body</a:t>
            </a:r>
          </a:p>
        </p:txBody>
      </p:sp>
      <p:graphicFrame>
        <p:nvGraphicFramePr>
          <p:cNvPr id="8" name="Diagram 7">
            <a:extLst>
              <a:ext uri="{FF2B5EF4-FFF2-40B4-BE49-F238E27FC236}">
                <a16:creationId xmlns:a16="http://schemas.microsoft.com/office/drawing/2014/main" id="{9954713C-8DEC-449A-8D32-8FFA4C5C381B}"/>
              </a:ext>
            </a:extLst>
          </p:cNvPr>
          <p:cNvGraphicFramePr/>
          <p:nvPr>
            <p:extLst>
              <p:ext uri="{D42A27DB-BD31-4B8C-83A1-F6EECF244321}">
                <p14:modId xmlns:p14="http://schemas.microsoft.com/office/powerpoint/2010/main" val="931031062"/>
              </p:ext>
            </p:extLst>
          </p:nvPr>
        </p:nvGraphicFramePr>
        <p:xfrm>
          <a:off x="1794063" y="1212659"/>
          <a:ext cx="9204019" cy="5645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1D5A828A-9699-4BEC-9745-607AA9C0E8A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86709" y="2039426"/>
            <a:ext cx="2432304" cy="3657600"/>
          </a:xfrm>
          <a:prstGeom prst="rect">
            <a:avLst/>
          </a:prstGeom>
        </p:spPr>
      </p:pic>
      <p:pic>
        <p:nvPicPr>
          <p:cNvPr id="11" name="Picture 10">
            <a:extLst>
              <a:ext uri="{FF2B5EF4-FFF2-40B4-BE49-F238E27FC236}">
                <a16:creationId xmlns:a16="http://schemas.microsoft.com/office/drawing/2014/main" id="{72AE063A-F1D8-4553-A9DB-F1C89C87CE0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95011" y="4928080"/>
            <a:ext cx="2723103" cy="1818752"/>
          </a:xfrm>
          <a:prstGeom prst="rect">
            <a:avLst/>
          </a:prstGeom>
        </p:spPr>
      </p:pic>
      <p:pic>
        <p:nvPicPr>
          <p:cNvPr id="14" name="Picture 13">
            <a:extLst>
              <a:ext uri="{FF2B5EF4-FFF2-40B4-BE49-F238E27FC236}">
                <a16:creationId xmlns:a16="http://schemas.microsoft.com/office/drawing/2014/main" id="{4EC520AF-3813-48BB-AEFE-37DE95AD547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13391" y="3868226"/>
            <a:ext cx="1761744" cy="2657856"/>
          </a:xfrm>
          <a:prstGeom prst="rect">
            <a:avLst/>
          </a:prstGeom>
        </p:spPr>
      </p:pic>
    </p:spTree>
    <p:extLst>
      <p:ext uri="{BB962C8B-B14F-4D97-AF65-F5344CB8AC3E}">
        <p14:creationId xmlns:p14="http://schemas.microsoft.com/office/powerpoint/2010/main" val="2093799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69F6-F537-40AF-A599-6961A7C7AEEB}"/>
              </a:ext>
            </a:extLst>
          </p:cNvPr>
          <p:cNvSpPr>
            <a:spLocks noGrp="1"/>
          </p:cNvSpPr>
          <p:nvPr>
            <p:ph type="title"/>
          </p:nvPr>
        </p:nvSpPr>
        <p:spPr/>
        <p:txBody>
          <a:bodyPr/>
          <a:lstStyle/>
          <a:p>
            <a:r>
              <a:rPr lang="en-US" dirty="0"/>
              <a:t>Corrosives</a:t>
            </a:r>
          </a:p>
        </p:txBody>
      </p:sp>
      <p:pic>
        <p:nvPicPr>
          <p:cNvPr id="7" name="Picture 6">
            <a:extLst>
              <a:ext uri="{FF2B5EF4-FFF2-40B4-BE49-F238E27FC236}">
                <a16:creationId xmlns:a16="http://schemas.microsoft.com/office/drawing/2014/main" id="{7943E539-ED06-47BC-8FF9-13F3426266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8934" y="3844948"/>
            <a:ext cx="1427868" cy="1427868"/>
          </a:xfrm>
          <a:prstGeom prst="rect">
            <a:avLst/>
          </a:prstGeom>
        </p:spPr>
      </p:pic>
      <p:graphicFrame>
        <p:nvGraphicFramePr>
          <p:cNvPr id="12" name="Object 11">
            <a:hlinkClick r:id="" action="ppaction://ole?verb=0"/>
            <a:extLst>
              <a:ext uri="{FF2B5EF4-FFF2-40B4-BE49-F238E27FC236}">
                <a16:creationId xmlns:a16="http://schemas.microsoft.com/office/drawing/2014/main" id="{C4F26A0C-E9AA-430E-9CE8-81D37A147F42}"/>
              </a:ext>
            </a:extLst>
          </p:cNvPr>
          <p:cNvGraphicFramePr>
            <a:graphicFrameLocks/>
          </p:cNvGraphicFramePr>
          <p:nvPr>
            <p:extLst>
              <p:ext uri="{D42A27DB-BD31-4B8C-83A1-F6EECF244321}">
                <p14:modId xmlns:p14="http://schemas.microsoft.com/office/powerpoint/2010/main" val="1426238318"/>
              </p:ext>
            </p:extLst>
          </p:nvPr>
        </p:nvGraphicFramePr>
        <p:xfrm>
          <a:off x="9218570" y="1760513"/>
          <a:ext cx="1841869" cy="1667767"/>
        </p:xfrm>
        <a:graphic>
          <a:graphicData uri="http://schemas.openxmlformats.org/presentationml/2006/ole">
            <mc:AlternateContent xmlns:mc="http://schemas.openxmlformats.org/markup-compatibility/2006">
              <mc:Choice xmlns:v="urn:schemas-microsoft-com:vml" Requires="v">
                <p:oleObj spid="_x0000_s8195" name="Document" r:id="rId5" imgW="2743200" imgH="2278380" progId="Word.Document.8">
                  <p:embed/>
                </p:oleObj>
              </mc:Choice>
              <mc:Fallback>
                <p:oleObj name="Document" r:id="rId5" imgW="2743200" imgH="2278380" progId="Word.Document.8">
                  <p:embed/>
                  <p:pic>
                    <p:nvPicPr>
                      <p:cNvPr id="7" name="Object 6">
                        <a:hlinkClick r:id="" action="ppaction://ole?verb=0"/>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18570" y="1760513"/>
                        <a:ext cx="1841869" cy="1667767"/>
                      </a:xfrm>
                      <a:prstGeom prst="rect">
                        <a:avLst/>
                      </a:prstGeom>
                      <a:noFill/>
                      <a:ln>
                        <a:noFill/>
                      </a:ln>
                      <a:effectLst/>
                    </p:spPr>
                  </p:pic>
                </p:oleObj>
              </mc:Fallback>
            </mc:AlternateContent>
          </a:graphicData>
        </a:graphic>
      </p:graphicFrame>
      <p:pic>
        <p:nvPicPr>
          <p:cNvPr id="13" name="Picture 72" descr="C:\Users\i57950\Documents\PM\Products\3E Online\Collateral\GHS Training\phscale.jpg">
            <a:extLst>
              <a:ext uri="{FF2B5EF4-FFF2-40B4-BE49-F238E27FC236}">
                <a16:creationId xmlns:a16="http://schemas.microsoft.com/office/drawing/2014/main" id="{C27DC3F6-5816-46A4-AED4-E3ECF09B06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5021" y="1337009"/>
            <a:ext cx="3739871" cy="5291519"/>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6">
            <a:extLst>
              <a:ext uri="{FF2B5EF4-FFF2-40B4-BE49-F238E27FC236}">
                <a16:creationId xmlns:a16="http://schemas.microsoft.com/office/drawing/2014/main" id="{2C5C7BD8-6307-420F-BFFE-33A076ABBFC0}"/>
              </a:ext>
            </a:extLst>
          </p:cNvPr>
          <p:cNvSpPr txBox="1">
            <a:spLocks/>
          </p:cNvSpPr>
          <p:nvPr/>
        </p:nvSpPr>
        <p:spPr>
          <a:xfrm>
            <a:off x="5602147" y="1887834"/>
            <a:ext cx="3419531" cy="4189867"/>
          </a:xfrm>
          <a:prstGeom prst="rect">
            <a:avLst/>
          </a:prstGeom>
        </p:spPr>
        <p:txBody>
          <a:bodyPr vert="horz" lIns="0" tIns="0" rIns="0" bIns="0" rtlCol="0">
            <a:normAutofit/>
          </a:bodyPr>
          <a:lstStyle>
            <a:lvl1pPr marL="347663" indent="-347663" algn="l" defTabSz="914400" rtl="0" eaLnBrk="1" latinLnBrk="0" hangingPunct="1">
              <a:lnSpc>
                <a:spcPct val="90000"/>
              </a:lnSpc>
              <a:spcBef>
                <a:spcPts val="1000"/>
              </a:spcBef>
              <a:buClr>
                <a:srgbClr val="D07A20"/>
              </a:buClr>
              <a:buSzPct val="140000"/>
              <a:buFont typeface="System Font Regular"/>
              <a:buChar char="●"/>
              <a:tabLst/>
              <a:defRPr sz="20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569913" indent="-222250" algn="l" defTabSz="914400" rtl="0" eaLnBrk="1" latinLnBrk="0" hangingPunct="1">
              <a:lnSpc>
                <a:spcPct val="90000"/>
              </a:lnSpc>
              <a:spcBef>
                <a:spcPts val="500"/>
              </a:spcBef>
              <a:buClr>
                <a:schemeClr val="accent2"/>
              </a:buClr>
              <a:buFont typeface="Courier New" panose="02070309020205020404" pitchFamily="49" charset="0"/>
              <a:buChar char="o"/>
              <a:tabLst/>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801688" indent="-231775" algn="l" defTabSz="914400" rtl="0" eaLnBrk="1" latinLnBrk="0" hangingPunct="1">
              <a:lnSpc>
                <a:spcPct val="90000"/>
              </a:lnSpc>
              <a:spcBef>
                <a:spcPts val="500"/>
              </a:spcBef>
              <a:buClr>
                <a:schemeClr val="accent2"/>
              </a:buClr>
              <a:buFont typeface="Arial" panose="020B0604020202020204" pitchFamily="34" charset="0"/>
              <a:buChar char="‒"/>
              <a:tabLst/>
              <a:defRPr sz="16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027113" indent="-225425" algn="l" defTabSz="914400" rtl="0" eaLnBrk="1" latinLnBrk="0" hangingPunct="1">
              <a:lnSpc>
                <a:spcPct val="90000"/>
              </a:lnSpc>
              <a:spcBef>
                <a:spcPts val="500"/>
              </a:spcBef>
              <a:buClr>
                <a:schemeClr val="accent2"/>
              </a:buClr>
              <a:buFont typeface="Arial" panose="020B0604020202020204" pitchFamily="34" charset="0"/>
              <a:buChar char="‒"/>
              <a:tabLst/>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258888" indent="-231775" algn="l" defTabSz="914400" rtl="0" eaLnBrk="1" latinLnBrk="0" hangingPunct="1">
              <a:lnSpc>
                <a:spcPct val="90000"/>
              </a:lnSpc>
              <a:spcBef>
                <a:spcPts val="500"/>
              </a:spcBef>
              <a:buClr>
                <a:schemeClr val="accent2"/>
              </a:buClr>
              <a:buFont typeface="Arial" panose="020B0604020202020204" pitchFamily="34" charset="0"/>
              <a:buChar char="‒"/>
              <a:tabLst/>
              <a:defRPr sz="14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BASES</a:t>
            </a:r>
          </a:p>
          <a:p>
            <a:r>
              <a:rPr lang="en-US" dirty="0"/>
              <a:t>Sodium hydroxide</a:t>
            </a:r>
          </a:p>
          <a:p>
            <a:r>
              <a:rPr lang="en-US" dirty="0"/>
              <a:t>Sodium hypochlorite</a:t>
            </a:r>
          </a:p>
          <a:p>
            <a:endParaRPr lang="en-US" dirty="0"/>
          </a:p>
          <a:p>
            <a:pPr marL="0" indent="0">
              <a:buNone/>
            </a:pPr>
            <a:endParaRPr lang="en-US" dirty="0"/>
          </a:p>
          <a:p>
            <a:pPr marL="0" indent="0" algn="ctr">
              <a:buNone/>
            </a:pPr>
            <a:r>
              <a:rPr lang="en-US" dirty="0"/>
              <a:t>ACIDS</a:t>
            </a:r>
          </a:p>
          <a:p>
            <a:r>
              <a:rPr lang="en-US" dirty="0"/>
              <a:t>Muriatic acid</a:t>
            </a:r>
          </a:p>
          <a:p>
            <a:r>
              <a:rPr lang="en-US" dirty="0"/>
              <a:t>Sulfuric acid</a:t>
            </a:r>
          </a:p>
        </p:txBody>
      </p:sp>
    </p:spTree>
    <p:extLst>
      <p:ext uri="{BB962C8B-B14F-4D97-AF65-F5344CB8AC3E}">
        <p14:creationId xmlns:p14="http://schemas.microsoft.com/office/powerpoint/2010/main" val="3693624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69F6-F537-40AF-A599-6961A7C7AEEB}"/>
              </a:ext>
            </a:extLst>
          </p:cNvPr>
          <p:cNvSpPr>
            <a:spLocks noGrp="1"/>
          </p:cNvSpPr>
          <p:nvPr>
            <p:ph type="title"/>
          </p:nvPr>
        </p:nvSpPr>
        <p:spPr/>
        <p:txBody>
          <a:bodyPr/>
          <a:lstStyle/>
          <a:p>
            <a:r>
              <a:rPr lang="en-US" dirty="0"/>
              <a:t>Toxic</a:t>
            </a:r>
          </a:p>
        </p:txBody>
      </p:sp>
      <p:pic>
        <p:nvPicPr>
          <p:cNvPr id="8" name="Picture 7">
            <a:extLst>
              <a:ext uri="{FF2B5EF4-FFF2-40B4-BE49-F238E27FC236}">
                <a16:creationId xmlns:a16="http://schemas.microsoft.com/office/drawing/2014/main" id="{A8068904-FF02-47AA-9B9E-14F0F7AF57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580" y="2236035"/>
            <a:ext cx="4000500" cy="2667000"/>
          </a:xfrm>
          <a:prstGeom prst="rect">
            <a:avLst/>
          </a:prstGeom>
        </p:spPr>
      </p:pic>
      <p:pic>
        <p:nvPicPr>
          <p:cNvPr id="10" name="Picture 9">
            <a:extLst>
              <a:ext uri="{FF2B5EF4-FFF2-40B4-BE49-F238E27FC236}">
                <a16:creationId xmlns:a16="http://schemas.microsoft.com/office/drawing/2014/main" id="{936595C4-DF84-42A9-99E7-6754CC1529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6715" y="3431402"/>
            <a:ext cx="1763997" cy="1740581"/>
          </a:xfrm>
          <a:prstGeom prst="rect">
            <a:avLst/>
          </a:prstGeom>
        </p:spPr>
      </p:pic>
      <p:pic>
        <p:nvPicPr>
          <p:cNvPr id="11" name="Picture 10">
            <a:extLst>
              <a:ext uri="{FF2B5EF4-FFF2-40B4-BE49-F238E27FC236}">
                <a16:creationId xmlns:a16="http://schemas.microsoft.com/office/drawing/2014/main" id="{071645C3-9281-4E6F-BBCF-DB8D22D8D10B}"/>
              </a:ext>
            </a:extLst>
          </p:cNvPr>
          <p:cNvPicPr>
            <a:picLocks noChangeAspect="1"/>
          </p:cNvPicPr>
          <p:nvPr/>
        </p:nvPicPr>
        <p:blipFill rotWithShape="1">
          <a:blip r:embed="rId5">
            <a:extLst>
              <a:ext uri="{28A0092B-C50C-407E-A947-70E740481C1C}">
                <a14:useLocalDpi xmlns:a14="http://schemas.microsoft.com/office/drawing/2010/main" val="0"/>
              </a:ext>
            </a:extLst>
          </a:blip>
          <a:srcRect t="11994" b="11060"/>
          <a:stretch/>
        </p:blipFill>
        <p:spPr>
          <a:xfrm>
            <a:off x="2336983" y="3353185"/>
            <a:ext cx="1828800" cy="1920240"/>
          </a:xfrm>
          <a:prstGeom prst="rect">
            <a:avLst/>
          </a:prstGeom>
        </p:spPr>
      </p:pic>
      <p:sp>
        <p:nvSpPr>
          <p:cNvPr id="14" name="Content Placeholder 6">
            <a:extLst>
              <a:ext uri="{FF2B5EF4-FFF2-40B4-BE49-F238E27FC236}">
                <a16:creationId xmlns:a16="http://schemas.microsoft.com/office/drawing/2014/main" id="{F2F49620-0B8B-4EE0-ADA7-6419BC4D511D}"/>
              </a:ext>
            </a:extLst>
          </p:cNvPr>
          <p:cNvSpPr txBox="1">
            <a:spLocks/>
          </p:cNvSpPr>
          <p:nvPr/>
        </p:nvSpPr>
        <p:spPr>
          <a:xfrm>
            <a:off x="2182616" y="1258251"/>
            <a:ext cx="7287955" cy="5495246"/>
          </a:xfrm>
          <a:prstGeom prst="rect">
            <a:avLst/>
          </a:prstGeom>
        </p:spPr>
        <p:txBody>
          <a:bodyPr vert="horz" lIns="0" tIns="0" rIns="0" bIns="0" rtlCol="0">
            <a:normAutofit/>
          </a:bodyPr>
          <a:lstStyle>
            <a:lvl1pPr marL="347663" indent="-347663" algn="l" defTabSz="914400" rtl="0" eaLnBrk="1" latinLnBrk="0" hangingPunct="1">
              <a:lnSpc>
                <a:spcPct val="90000"/>
              </a:lnSpc>
              <a:spcBef>
                <a:spcPts val="1000"/>
              </a:spcBef>
              <a:buClr>
                <a:srgbClr val="D07A20"/>
              </a:buClr>
              <a:buSzPct val="140000"/>
              <a:buFont typeface="System Font Regular"/>
              <a:buChar char="●"/>
              <a:tabLst/>
              <a:defRPr sz="20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569913" indent="-222250" algn="l" defTabSz="914400" rtl="0" eaLnBrk="1" latinLnBrk="0" hangingPunct="1">
              <a:lnSpc>
                <a:spcPct val="90000"/>
              </a:lnSpc>
              <a:spcBef>
                <a:spcPts val="500"/>
              </a:spcBef>
              <a:buClr>
                <a:schemeClr val="accent2"/>
              </a:buClr>
              <a:buFont typeface="Courier New" panose="02070309020205020404" pitchFamily="49" charset="0"/>
              <a:buChar char="o"/>
              <a:tabLst/>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801688" indent="-231775" algn="l" defTabSz="914400" rtl="0" eaLnBrk="1" latinLnBrk="0" hangingPunct="1">
              <a:lnSpc>
                <a:spcPct val="90000"/>
              </a:lnSpc>
              <a:spcBef>
                <a:spcPts val="500"/>
              </a:spcBef>
              <a:buClr>
                <a:schemeClr val="accent2"/>
              </a:buClr>
              <a:buFont typeface="Arial" panose="020B0604020202020204" pitchFamily="34" charset="0"/>
              <a:buChar char="‒"/>
              <a:tabLst/>
              <a:defRPr sz="16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027113" indent="-225425" algn="l" defTabSz="914400" rtl="0" eaLnBrk="1" latinLnBrk="0" hangingPunct="1">
              <a:lnSpc>
                <a:spcPct val="90000"/>
              </a:lnSpc>
              <a:spcBef>
                <a:spcPts val="500"/>
              </a:spcBef>
              <a:buClr>
                <a:schemeClr val="accent2"/>
              </a:buClr>
              <a:buFont typeface="Arial" panose="020B0604020202020204" pitchFamily="34" charset="0"/>
              <a:buChar char="‒"/>
              <a:tabLst/>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258888" indent="-231775" algn="l" defTabSz="914400" rtl="0" eaLnBrk="1" latinLnBrk="0" hangingPunct="1">
              <a:lnSpc>
                <a:spcPct val="90000"/>
              </a:lnSpc>
              <a:spcBef>
                <a:spcPts val="500"/>
              </a:spcBef>
              <a:buClr>
                <a:schemeClr val="accent2"/>
              </a:buClr>
              <a:buFont typeface="Arial" panose="020B0604020202020204" pitchFamily="34" charset="0"/>
              <a:buChar char="‒"/>
              <a:tabLst/>
              <a:defRPr sz="14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Can cause adverse health affects to the body</a:t>
            </a:r>
          </a:p>
          <a:p>
            <a:r>
              <a:rPr lang="en-US" dirty="0"/>
              <a:t>Central nervous system</a:t>
            </a:r>
          </a:p>
          <a:p>
            <a:r>
              <a:rPr lang="en-US" dirty="0"/>
              <a:t>Target organs</a:t>
            </a:r>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Examples: pesticides, acids, paint strippers, solvents </a:t>
            </a:r>
          </a:p>
        </p:txBody>
      </p:sp>
    </p:spTree>
    <p:extLst>
      <p:ext uri="{BB962C8B-B14F-4D97-AF65-F5344CB8AC3E}">
        <p14:creationId xmlns:p14="http://schemas.microsoft.com/office/powerpoint/2010/main" val="1477782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69F6-F537-40AF-A599-6961A7C7AEEB}"/>
              </a:ext>
            </a:extLst>
          </p:cNvPr>
          <p:cNvSpPr>
            <a:spLocks noGrp="1"/>
          </p:cNvSpPr>
          <p:nvPr>
            <p:ph type="title"/>
          </p:nvPr>
        </p:nvSpPr>
        <p:spPr/>
        <p:txBody>
          <a:bodyPr/>
          <a:lstStyle/>
          <a:p>
            <a:r>
              <a:rPr lang="en-US" dirty="0"/>
              <a:t>Exposure Standards</a:t>
            </a:r>
          </a:p>
        </p:txBody>
      </p:sp>
      <p:graphicFrame>
        <p:nvGraphicFramePr>
          <p:cNvPr id="7" name="Diagram 6">
            <a:extLst>
              <a:ext uri="{FF2B5EF4-FFF2-40B4-BE49-F238E27FC236}">
                <a16:creationId xmlns:a16="http://schemas.microsoft.com/office/drawing/2014/main" id="{F31B29E1-64EA-4B0D-ACA5-52CE866B11FA}"/>
              </a:ext>
            </a:extLst>
          </p:cNvPr>
          <p:cNvGraphicFramePr/>
          <p:nvPr>
            <p:extLst>
              <p:ext uri="{D42A27DB-BD31-4B8C-83A1-F6EECF244321}">
                <p14:modId xmlns:p14="http://schemas.microsoft.com/office/powerpoint/2010/main" val="2237128572"/>
              </p:ext>
            </p:extLst>
          </p:nvPr>
        </p:nvGraphicFramePr>
        <p:xfrm>
          <a:off x="1898248" y="1342663"/>
          <a:ext cx="9317615" cy="5248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259D62B4-C38D-4713-A1FD-5B721CEA414B}"/>
              </a:ext>
            </a:extLst>
          </p:cNvPr>
          <p:cNvPicPr>
            <a:picLocks noChangeAspect="1"/>
          </p:cNvPicPr>
          <p:nvPr/>
        </p:nvPicPr>
        <p:blipFill>
          <a:blip r:embed="rId8"/>
          <a:srcRect/>
          <a:stretch/>
        </p:blipFill>
        <p:spPr>
          <a:xfrm>
            <a:off x="2035477" y="3588950"/>
            <a:ext cx="1200642" cy="628336"/>
          </a:xfrm>
          <a:prstGeom prst="rect">
            <a:avLst/>
          </a:prstGeom>
        </p:spPr>
      </p:pic>
      <p:pic>
        <p:nvPicPr>
          <p:cNvPr id="12" name="Picture 11">
            <a:extLst>
              <a:ext uri="{FF2B5EF4-FFF2-40B4-BE49-F238E27FC236}">
                <a16:creationId xmlns:a16="http://schemas.microsoft.com/office/drawing/2014/main" id="{D52F2F7D-3473-49B5-972E-730613706D47}"/>
              </a:ext>
            </a:extLst>
          </p:cNvPr>
          <p:cNvPicPr>
            <a:picLocks noChangeAspect="1"/>
          </p:cNvPicPr>
          <p:nvPr/>
        </p:nvPicPr>
        <p:blipFill>
          <a:blip r:embed="rId9"/>
          <a:srcRect/>
          <a:stretch/>
        </p:blipFill>
        <p:spPr>
          <a:xfrm>
            <a:off x="1881564" y="2061929"/>
            <a:ext cx="1511310" cy="304250"/>
          </a:xfrm>
          <a:prstGeom prst="rect">
            <a:avLst/>
          </a:prstGeom>
          <a:solidFill>
            <a:schemeClr val="tx1"/>
          </a:solidFill>
        </p:spPr>
      </p:pic>
      <p:pic>
        <p:nvPicPr>
          <p:cNvPr id="13" name="Picture 12">
            <a:extLst>
              <a:ext uri="{FF2B5EF4-FFF2-40B4-BE49-F238E27FC236}">
                <a16:creationId xmlns:a16="http://schemas.microsoft.com/office/drawing/2014/main" id="{D8B36B85-AC49-47B6-8270-4FADAA089BE6}"/>
              </a:ext>
            </a:extLst>
          </p:cNvPr>
          <p:cNvPicPr>
            <a:picLocks noChangeAspect="1"/>
          </p:cNvPicPr>
          <p:nvPr/>
        </p:nvPicPr>
        <p:blipFill rotWithShape="1">
          <a:blip r:embed="rId10">
            <a:extLst>
              <a:ext uri="{28A0092B-C50C-407E-A947-70E740481C1C}">
                <a14:useLocalDpi xmlns:a14="http://schemas.microsoft.com/office/drawing/2010/main" val="0"/>
              </a:ext>
            </a:extLst>
          </a:blip>
          <a:srcRect l="1172" t="30804" r="1172" b="35064"/>
          <a:stretch/>
        </p:blipFill>
        <p:spPr>
          <a:xfrm>
            <a:off x="1757769" y="5339313"/>
            <a:ext cx="1758899" cy="600371"/>
          </a:xfrm>
          <a:prstGeom prst="rect">
            <a:avLst/>
          </a:prstGeom>
        </p:spPr>
      </p:pic>
    </p:spTree>
    <p:extLst>
      <p:ext uri="{BB962C8B-B14F-4D97-AF65-F5344CB8AC3E}">
        <p14:creationId xmlns:p14="http://schemas.microsoft.com/office/powerpoint/2010/main" val="946643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69F6-F537-40AF-A599-6961A7C7AEEB}"/>
              </a:ext>
            </a:extLst>
          </p:cNvPr>
          <p:cNvSpPr>
            <a:spLocks noGrp="1"/>
          </p:cNvSpPr>
          <p:nvPr>
            <p:ph type="title"/>
          </p:nvPr>
        </p:nvSpPr>
        <p:spPr/>
        <p:txBody>
          <a:bodyPr/>
          <a:lstStyle/>
          <a:p>
            <a:r>
              <a:rPr lang="en-US" dirty="0"/>
              <a:t>Other Hazards</a:t>
            </a:r>
          </a:p>
        </p:txBody>
      </p:sp>
      <p:grpSp>
        <p:nvGrpSpPr>
          <p:cNvPr id="23" name="Group 22">
            <a:extLst>
              <a:ext uri="{FF2B5EF4-FFF2-40B4-BE49-F238E27FC236}">
                <a16:creationId xmlns:a16="http://schemas.microsoft.com/office/drawing/2014/main" id="{8421E251-7051-4336-94AE-EB516A34DFDC}"/>
              </a:ext>
            </a:extLst>
          </p:cNvPr>
          <p:cNvGrpSpPr/>
          <p:nvPr/>
        </p:nvGrpSpPr>
        <p:grpSpPr>
          <a:xfrm>
            <a:off x="1646238" y="1525934"/>
            <a:ext cx="9566475" cy="826875"/>
            <a:chOff x="0" y="435198"/>
            <a:chExt cx="9566475" cy="826875"/>
          </a:xfrm>
        </p:grpSpPr>
        <p:sp>
          <p:nvSpPr>
            <p:cNvPr id="45" name="Rectangle 44">
              <a:extLst>
                <a:ext uri="{FF2B5EF4-FFF2-40B4-BE49-F238E27FC236}">
                  <a16:creationId xmlns:a16="http://schemas.microsoft.com/office/drawing/2014/main" id="{1C17B81F-315B-48FF-A1D4-C75F94725BE4}"/>
                </a:ext>
              </a:extLst>
            </p:cNvPr>
            <p:cNvSpPr/>
            <p:nvPr/>
          </p:nvSpPr>
          <p:spPr>
            <a:xfrm>
              <a:off x="0" y="435198"/>
              <a:ext cx="9566475" cy="826875"/>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6" name="TextBox 45">
              <a:extLst>
                <a:ext uri="{FF2B5EF4-FFF2-40B4-BE49-F238E27FC236}">
                  <a16:creationId xmlns:a16="http://schemas.microsoft.com/office/drawing/2014/main" id="{08303063-4D25-4E96-9FCA-0F1F3A9729D3}"/>
                </a:ext>
              </a:extLst>
            </p:cNvPr>
            <p:cNvSpPr txBox="1"/>
            <p:nvPr/>
          </p:nvSpPr>
          <p:spPr>
            <a:xfrm>
              <a:off x="0" y="435198"/>
              <a:ext cx="9566475" cy="8268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42465" tIns="312420" rIns="742465"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cs typeface="Times New Roman" pitchFamily="18" charset="0"/>
                </a:rPr>
                <a:t>An odorless, colorless gas that is </a:t>
              </a:r>
              <a:r>
                <a:rPr lang="en-US" sz="1600" kern="1200" dirty="0">
                  <a:cs typeface="Times New Roman" pitchFamily="18" charset="0"/>
                </a:rPr>
                <a:t>produced</a:t>
              </a:r>
              <a:r>
                <a:rPr lang="en-US" sz="1500" kern="1200" dirty="0">
                  <a:cs typeface="Times New Roman" pitchFamily="18" charset="0"/>
                </a:rPr>
                <a:t> from the incomplete combustion of fuels (propane, gasoline).</a:t>
              </a:r>
              <a:endParaRPr lang="en-US" sz="1500" kern="1200" dirty="0"/>
            </a:p>
          </p:txBody>
        </p:sp>
      </p:grpSp>
      <p:grpSp>
        <p:nvGrpSpPr>
          <p:cNvPr id="24" name="Group 23">
            <a:extLst>
              <a:ext uri="{FF2B5EF4-FFF2-40B4-BE49-F238E27FC236}">
                <a16:creationId xmlns:a16="http://schemas.microsoft.com/office/drawing/2014/main" id="{E0C7141A-4EDA-45C3-BA44-9A72430A1636}"/>
              </a:ext>
            </a:extLst>
          </p:cNvPr>
          <p:cNvGrpSpPr/>
          <p:nvPr/>
        </p:nvGrpSpPr>
        <p:grpSpPr>
          <a:xfrm>
            <a:off x="2182434" y="1287120"/>
            <a:ext cx="6696532" cy="404240"/>
            <a:chOff x="536196" y="196384"/>
            <a:chExt cx="6696532" cy="404240"/>
          </a:xfrm>
        </p:grpSpPr>
        <p:sp>
          <p:nvSpPr>
            <p:cNvPr id="43" name="Rectangle: Rounded Corners 42">
              <a:extLst>
                <a:ext uri="{FF2B5EF4-FFF2-40B4-BE49-F238E27FC236}">
                  <a16:creationId xmlns:a16="http://schemas.microsoft.com/office/drawing/2014/main" id="{37A8632D-A951-43FC-A64B-D0A3E637FDC6}"/>
                </a:ext>
              </a:extLst>
            </p:cNvPr>
            <p:cNvSpPr/>
            <p:nvPr/>
          </p:nvSpPr>
          <p:spPr>
            <a:xfrm>
              <a:off x="536196" y="196384"/>
              <a:ext cx="6696532" cy="4042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Rectangle: Rounded Corners 6">
              <a:extLst>
                <a:ext uri="{FF2B5EF4-FFF2-40B4-BE49-F238E27FC236}">
                  <a16:creationId xmlns:a16="http://schemas.microsoft.com/office/drawing/2014/main" id="{3845EC74-F3B1-42BE-B04D-6E3A7B112017}"/>
                </a:ext>
              </a:extLst>
            </p:cNvPr>
            <p:cNvSpPr txBox="1"/>
            <p:nvPr/>
          </p:nvSpPr>
          <p:spPr>
            <a:xfrm>
              <a:off x="555929" y="216117"/>
              <a:ext cx="6657066" cy="3647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3113" tIns="0" rIns="253113" bIns="0" numCol="1" spcCol="1270" anchor="ctr" anchorCtr="0">
              <a:noAutofit/>
            </a:bodyPr>
            <a:lstStyle/>
            <a:p>
              <a:pPr marL="0" lvl="0" indent="0" algn="l" defTabSz="889000">
                <a:lnSpc>
                  <a:spcPct val="90000"/>
                </a:lnSpc>
                <a:spcBef>
                  <a:spcPct val="0"/>
                </a:spcBef>
                <a:spcAft>
                  <a:spcPct val="35000"/>
                </a:spcAft>
                <a:buNone/>
              </a:pPr>
              <a:r>
                <a:rPr lang="en-US" sz="2000" b="1" u="sng" kern="1200" dirty="0">
                  <a:cs typeface="Times New Roman" pitchFamily="18" charset="0"/>
                </a:rPr>
                <a:t>Carbon Monoxide</a:t>
              </a:r>
              <a:r>
                <a:rPr lang="en-US" sz="2000" b="1" kern="1200" dirty="0">
                  <a:cs typeface="Times New Roman" pitchFamily="18" charset="0"/>
                </a:rPr>
                <a:t>:</a:t>
              </a:r>
              <a:endParaRPr lang="en-US" sz="2000" kern="1200" dirty="0"/>
            </a:p>
          </p:txBody>
        </p:sp>
      </p:grpSp>
      <p:grpSp>
        <p:nvGrpSpPr>
          <p:cNvPr id="25" name="Group 24">
            <a:extLst>
              <a:ext uri="{FF2B5EF4-FFF2-40B4-BE49-F238E27FC236}">
                <a16:creationId xmlns:a16="http://schemas.microsoft.com/office/drawing/2014/main" id="{BC89BAC2-CC19-4D6C-B7A4-7E65F8C7228E}"/>
              </a:ext>
            </a:extLst>
          </p:cNvPr>
          <p:cNvGrpSpPr/>
          <p:nvPr/>
        </p:nvGrpSpPr>
        <p:grpSpPr>
          <a:xfrm>
            <a:off x="1646238" y="2765144"/>
            <a:ext cx="9566475" cy="1015875"/>
            <a:chOff x="0" y="1674408"/>
            <a:chExt cx="9566475" cy="1015875"/>
          </a:xfrm>
        </p:grpSpPr>
        <p:sp>
          <p:nvSpPr>
            <p:cNvPr id="41" name="Rectangle 40">
              <a:extLst>
                <a:ext uri="{FF2B5EF4-FFF2-40B4-BE49-F238E27FC236}">
                  <a16:creationId xmlns:a16="http://schemas.microsoft.com/office/drawing/2014/main" id="{C235C4C1-0763-47AF-8B98-343892AFF2BF}"/>
                </a:ext>
              </a:extLst>
            </p:cNvPr>
            <p:cNvSpPr/>
            <p:nvPr/>
          </p:nvSpPr>
          <p:spPr>
            <a:xfrm>
              <a:off x="0" y="1674408"/>
              <a:ext cx="9566475" cy="1015875"/>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2" name="TextBox 41">
              <a:extLst>
                <a:ext uri="{FF2B5EF4-FFF2-40B4-BE49-F238E27FC236}">
                  <a16:creationId xmlns:a16="http://schemas.microsoft.com/office/drawing/2014/main" id="{CA35F6B3-4B16-41AE-8989-DAEDD7362D9A}"/>
                </a:ext>
              </a:extLst>
            </p:cNvPr>
            <p:cNvSpPr txBox="1"/>
            <p:nvPr/>
          </p:nvSpPr>
          <p:spPr>
            <a:xfrm>
              <a:off x="0" y="1674408"/>
              <a:ext cx="9566475" cy="10158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42465" tIns="312420" rIns="742465"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cs typeface="Times New Roman" pitchFamily="18" charset="0"/>
                </a:rPr>
                <a:t>Commonly used in batteries and drain openers. It is a powerful acid that is very corrosive and emits a pungent odor.  If spilled, it can cause violent reactions and hazardous fumes.  Under some conditions, acid filled batteries may release flammable hydrogen.</a:t>
              </a:r>
              <a:endParaRPr lang="en-US" sz="1500" kern="1200" dirty="0"/>
            </a:p>
          </p:txBody>
        </p:sp>
      </p:grpSp>
      <p:grpSp>
        <p:nvGrpSpPr>
          <p:cNvPr id="26" name="Group 25">
            <a:extLst>
              <a:ext uri="{FF2B5EF4-FFF2-40B4-BE49-F238E27FC236}">
                <a16:creationId xmlns:a16="http://schemas.microsoft.com/office/drawing/2014/main" id="{EC96EC41-5A93-448F-8838-8E820BB8B3CF}"/>
              </a:ext>
            </a:extLst>
          </p:cNvPr>
          <p:cNvGrpSpPr/>
          <p:nvPr/>
        </p:nvGrpSpPr>
        <p:grpSpPr>
          <a:xfrm>
            <a:off x="2124561" y="2488067"/>
            <a:ext cx="6696532" cy="498477"/>
            <a:chOff x="478323" y="1397331"/>
            <a:chExt cx="6696532" cy="498477"/>
          </a:xfrm>
        </p:grpSpPr>
        <p:sp>
          <p:nvSpPr>
            <p:cNvPr id="39" name="Rectangle: Rounded Corners 38">
              <a:extLst>
                <a:ext uri="{FF2B5EF4-FFF2-40B4-BE49-F238E27FC236}">
                  <a16:creationId xmlns:a16="http://schemas.microsoft.com/office/drawing/2014/main" id="{0322EA0C-D264-4E76-B6D6-73EDDAF84B85}"/>
                </a:ext>
              </a:extLst>
            </p:cNvPr>
            <p:cNvSpPr/>
            <p:nvPr/>
          </p:nvSpPr>
          <p:spPr>
            <a:xfrm>
              <a:off x="478323" y="1397331"/>
              <a:ext cx="6696532" cy="49847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Rectangle: Rounded Corners 10">
              <a:extLst>
                <a:ext uri="{FF2B5EF4-FFF2-40B4-BE49-F238E27FC236}">
                  <a16:creationId xmlns:a16="http://schemas.microsoft.com/office/drawing/2014/main" id="{2E14D333-5BFD-4399-A3B0-AE05E2E32A82}"/>
                </a:ext>
              </a:extLst>
            </p:cNvPr>
            <p:cNvSpPr txBox="1"/>
            <p:nvPr/>
          </p:nvSpPr>
          <p:spPr>
            <a:xfrm>
              <a:off x="502657" y="1421665"/>
              <a:ext cx="6647864" cy="4498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3113" tIns="0" rIns="253113" bIns="0" numCol="1" spcCol="1270" anchor="ctr" anchorCtr="0">
              <a:noAutofit/>
            </a:bodyPr>
            <a:lstStyle/>
            <a:p>
              <a:pPr marL="0" lvl="0" indent="0" algn="l" defTabSz="889000">
                <a:lnSpc>
                  <a:spcPct val="90000"/>
                </a:lnSpc>
                <a:spcBef>
                  <a:spcPct val="0"/>
                </a:spcBef>
                <a:spcAft>
                  <a:spcPct val="35000"/>
                </a:spcAft>
                <a:buNone/>
              </a:pPr>
              <a:r>
                <a:rPr lang="en-US" sz="2000" b="1" u="sng" kern="1200" dirty="0">
                  <a:cs typeface="Times New Roman" pitchFamily="18" charset="0"/>
                </a:rPr>
                <a:t>Sulfuric Acid/Hydrogen Gas</a:t>
              </a:r>
              <a:r>
                <a:rPr lang="en-US" sz="2000" b="1" kern="1200" dirty="0">
                  <a:cs typeface="Times New Roman" pitchFamily="18" charset="0"/>
                </a:rPr>
                <a:t>:</a:t>
              </a:r>
              <a:endParaRPr lang="en-US" sz="2000" kern="1200" dirty="0"/>
            </a:p>
          </p:txBody>
        </p:sp>
      </p:grpSp>
      <p:grpSp>
        <p:nvGrpSpPr>
          <p:cNvPr id="27" name="Group 26">
            <a:extLst>
              <a:ext uri="{FF2B5EF4-FFF2-40B4-BE49-F238E27FC236}">
                <a16:creationId xmlns:a16="http://schemas.microsoft.com/office/drawing/2014/main" id="{FD11BD66-1FCA-4D52-9D31-0A6456022893}"/>
              </a:ext>
            </a:extLst>
          </p:cNvPr>
          <p:cNvGrpSpPr/>
          <p:nvPr/>
        </p:nvGrpSpPr>
        <p:grpSpPr>
          <a:xfrm>
            <a:off x="1646238" y="4083419"/>
            <a:ext cx="9566475" cy="826875"/>
            <a:chOff x="0" y="2992683"/>
            <a:chExt cx="9566475" cy="826875"/>
          </a:xfrm>
        </p:grpSpPr>
        <p:sp>
          <p:nvSpPr>
            <p:cNvPr id="37" name="Rectangle 36">
              <a:extLst>
                <a:ext uri="{FF2B5EF4-FFF2-40B4-BE49-F238E27FC236}">
                  <a16:creationId xmlns:a16="http://schemas.microsoft.com/office/drawing/2014/main" id="{597D4A63-0167-4E9B-B1C8-297958410BDE}"/>
                </a:ext>
              </a:extLst>
            </p:cNvPr>
            <p:cNvSpPr/>
            <p:nvPr/>
          </p:nvSpPr>
          <p:spPr>
            <a:xfrm>
              <a:off x="0" y="2992683"/>
              <a:ext cx="9566475" cy="826875"/>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8" name="TextBox 37">
              <a:extLst>
                <a:ext uri="{FF2B5EF4-FFF2-40B4-BE49-F238E27FC236}">
                  <a16:creationId xmlns:a16="http://schemas.microsoft.com/office/drawing/2014/main" id="{C8CB8244-4F54-4C50-A7CA-22B663915CB2}"/>
                </a:ext>
              </a:extLst>
            </p:cNvPr>
            <p:cNvSpPr txBox="1"/>
            <p:nvPr/>
          </p:nvSpPr>
          <p:spPr>
            <a:xfrm>
              <a:off x="0" y="2992683"/>
              <a:ext cx="9566475" cy="8268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42465" tIns="312420" rIns="742465"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cs typeface="Times New Roman" pitchFamily="18" charset="0"/>
                </a:rPr>
                <a:t>Are microorganisms in the blood that can cause disease.  These pathogens include, but are not limited to, the hepatitis B virus (HBV) and the human immunodeficiency virus (HIV).</a:t>
              </a:r>
              <a:endParaRPr lang="en-US" sz="1500" kern="1200" dirty="0"/>
            </a:p>
          </p:txBody>
        </p:sp>
      </p:grpSp>
      <p:grpSp>
        <p:nvGrpSpPr>
          <p:cNvPr id="28" name="Group 27">
            <a:extLst>
              <a:ext uri="{FF2B5EF4-FFF2-40B4-BE49-F238E27FC236}">
                <a16:creationId xmlns:a16="http://schemas.microsoft.com/office/drawing/2014/main" id="{B748806E-C7F2-4C72-9B4B-D5CE5D807C4A}"/>
              </a:ext>
            </a:extLst>
          </p:cNvPr>
          <p:cNvGrpSpPr/>
          <p:nvPr/>
        </p:nvGrpSpPr>
        <p:grpSpPr>
          <a:xfrm>
            <a:off x="2124561" y="3862019"/>
            <a:ext cx="6696532" cy="442800"/>
            <a:chOff x="478323" y="2771283"/>
            <a:chExt cx="6696532" cy="442800"/>
          </a:xfrm>
        </p:grpSpPr>
        <p:sp>
          <p:nvSpPr>
            <p:cNvPr id="35" name="Rectangle: Rounded Corners 34">
              <a:extLst>
                <a:ext uri="{FF2B5EF4-FFF2-40B4-BE49-F238E27FC236}">
                  <a16:creationId xmlns:a16="http://schemas.microsoft.com/office/drawing/2014/main" id="{91486129-289C-4581-9827-E8AAA4BBD6C1}"/>
                </a:ext>
              </a:extLst>
            </p:cNvPr>
            <p:cNvSpPr/>
            <p:nvPr/>
          </p:nvSpPr>
          <p:spPr>
            <a:xfrm>
              <a:off x="478323" y="2771283"/>
              <a:ext cx="6696532" cy="442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Rectangle: Rounded Corners 14">
              <a:extLst>
                <a:ext uri="{FF2B5EF4-FFF2-40B4-BE49-F238E27FC236}">
                  <a16:creationId xmlns:a16="http://schemas.microsoft.com/office/drawing/2014/main" id="{BD71CEFD-5947-4AB8-B6E0-C1685ED4A9AB}"/>
                </a:ext>
              </a:extLst>
            </p:cNvPr>
            <p:cNvSpPr txBox="1"/>
            <p:nvPr/>
          </p:nvSpPr>
          <p:spPr>
            <a:xfrm>
              <a:off x="499939" y="2792899"/>
              <a:ext cx="6653300" cy="3995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3113" tIns="0" rIns="253113" bIns="0" numCol="1" spcCol="1270" anchor="ctr" anchorCtr="0">
              <a:noAutofit/>
            </a:bodyPr>
            <a:lstStyle/>
            <a:p>
              <a:pPr marL="0" lvl="0" indent="0" algn="l" defTabSz="889000">
                <a:lnSpc>
                  <a:spcPct val="90000"/>
                </a:lnSpc>
                <a:spcBef>
                  <a:spcPct val="0"/>
                </a:spcBef>
                <a:spcAft>
                  <a:spcPct val="35000"/>
                </a:spcAft>
                <a:buNone/>
              </a:pPr>
              <a:r>
                <a:rPr lang="en-US" sz="2000" b="1" u="sng" kern="1200" dirty="0">
                  <a:cs typeface="Times New Roman" pitchFamily="18" charset="0"/>
                </a:rPr>
                <a:t>Blood-borne Pathogens:</a:t>
              </a:r>
              <a:endParaRPr lang="en-US" sz="2000" kern="1200" dirty="0"/>
            </a:p>
          </p:txBody>
        </p:sp>
      </p:grpSp>
      <p:grpSp>
        <p:nvGrpSpPr>
          <p:cNvPr id="29" name="Group 28">
            <a:extLst>
              <a:ext uri="{FF2B5EF4-FFF2-40B4-BE49-F238E27FC236}">
                <a16:creationId xmlns:a16="http://schemas.microsoft.com/office/drawing/2014/main" id="{86F8D925-1B0E-4B7D-8651-BAE53BC769CC}"/>
              </a:ext>
            </a:extLst>
          </p:cNvPr>
          <p:cNvGrpSpPr/>
          <p:nvPr/>
        </p:nvGrpSpPr>
        <p:grpSpPr>
          <a:xfrm>
            <a:off x="1646238" y="5212694"/>
            <a:ext cx="9566475" cy="826875"/>
            <a:chOff x="0" y="4121958"/>
            <a:chExt cx="9566475" cy="826875"/>
          </a:xfrm>
        </p:grpSpPr>
        <p:sp>
          <p:nvSpPr>
            <p:cNvPr id="33" name="Rectangle 32">
              <a:extLst>
                <a:ext uri="{FF2B5EF4-FFF2-40B4-BE49-F238E27FC236}">
                  <a16:creationId xmlns:a16="http://schemas.microsoft.com/office/drawing/2014/main" id="{17BA2841-540D-403B-950D-8F64FAAD71F2}"/>
                </a:ext>
              </a:extLst>
            </p:cNvPr>
            <p:cNvSpPr/>
            <p:nvPr/>
          </p:nvSpPr>
          <p:spPr>
            <a:xfrm>
              <a:off x="0" y="4121958"/>
              <a:ext cx="9566475" cy="826875"/>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TextBox 33">
              <a:extLst>
                <a:ext uri="{FF2B5EF4-FFF2-40B4-BE49-F238E27FC236}">
                  <a16:creationId xmlns:a16="http://schemas.microsoft.com/office/drawing/2014/main" id="{18DF145D-E619-4BF1-A536-D45EEA258E05}"/>
                </a:ext>
              </a:extLst>
            </p:cNvPr>
            <p:cNvSpPr txBox="1"/>
            <p:nvPr/>
          </p:nvSpPr>
          <p:spPr>
            <a:xfrm>
              <a:off x="0" y="4121958"/>
              <a:ext cx="9566475" cy="8268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42465" tIns="312420" rIns="742465"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cs typeface="Times New Roman" pitchFamily="18" charset="0"/>
                </a:rPr>
                <a:t>The potential for a hazard exists when entering small spaces or rooms, that are not well ventilated, when chemical vapors are present.  </a:t>
              </a:r>
              <a:endParaRPr lang="en-US" sz="1500" kern="1200" dirty="0"/>
            </a:p>
          </p:txBody>
        </p:sp>
      </p:grpSp>
      <p:grpSp>
        <p:nvGrpSpPr>
          <p:cNvPr id="30" name="Group 29">
            <a:extLst>
              <a:ext uri="{FF2B5EF4-FFF2-40B4-BE49-F238E27FC236}">
                <a16:creationId xmlns:a16="http://schemas.microsoft.com/office/drawing/2014/main" id="{6EB90AE9-1605-4670-845C-4C0FF0EEB9B9}"/>
              </a:ext>
            </a:extLst>
          </p:cNvPr>
          <p:cNvGrpSpPr/>
          <p:nvPr/>
        </p:nvGrpSpPr>
        <p:grpSpPr>
          <a:xfrm>
            <a:off x="2124561" y="4991294"/>
            <a:ext cx="6696532" cy="442800"/>
            <a:chOff x="478323" y="3900558"/>
            <a:chExt cx="6696532" cy="442800"/>
          </a:xfrm>
        </p:grpSpPr>
        <p:sp>
          <p:nvSpPr>
            <p:cNvPr id="31" name="Rectangle: Rounded Corners 30">
              <a:extLst>
                <a:ext uri="{FF2B5EF4-FFF2-40B4-BE49-F238E27FC236}">
                  <a16:creationId xmlns:a16="http://schemas.microsoft.com/office/drawing/2014/main" id="{ED99FD7C-B8DF-4DA0-B39B-46664B6D3854}"/>
                </a:ext>
              </a:extLst>
            </p:cNvPr>
            <p:cNvSpPr/>
            <p:nvPr/>
          </p:nvSpPr>
          <p:spPr>
            <a:xfrm>
              <a:off x="478323" y="3900558"/>
              <a:ext cx="6696532" cy="442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Rectangle: Rounded Corners 18">
              <a:extLst>
                <a:ext uri="{FF2B5EF4-FFF2-40B4-BE49-F238E27FC236}">
                  <a16:creationId xmlns:a16="http://schemas.microsoft.com/office/drawing/2014/main" id="{B0F1479B-AE68-4682-9F3F-0B5C33194C39}"/>
                </a:ext>
              </a:extLst>
            </p:cNvPr>
            <p:cNvSpPr txBox="1"/>
            <p:nvPr/>
          </p:nvSpPr>
          <p:spPr>
            <a:xfrm>
              <a:off x="499939" y="3922174"/>
              <a:ext cx="6653300" cy="3995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3113" tIns="0" rIns="253113" bIns="0" numCol="1" spcCol="1270" anchor="ctr" anchorCtr="0">
              <a:noAutofit/>
            </a:bodyPr>
            <a:lstStyle/>
            <a:p>
              <a:pPr marL="0" lvl="0" indent="0" algn="l" defTabSz="889000">
                <a:lnSpc>
                  <a:spcPct val="90000"/>
                </a:lnSpc>
                <a:spcBef>
                  <a:spcPct val="0"/>
                </a:spcBef>
                <a:spcAft>
                  <a:spcPct val="35000"/>
                </a:spcAft>
                <a:buNone/>
              </a:pPr>
              <a:r>
                <a:rPr lang="en-US" sz="2000" b="1" u="sng" kern="1200" dirty="0">
                  <a:cs typeface="Times New Roman" pitchFamily="18" charset="0"/>
                </a:rPr>
                <a:t>Confined Space Entry:</a:t>
              </a:r>
              <a:r>
                <a:rPr lang="en-US" sz="2000" kern="1200" dirty="0">
                  <a:cs typeface="Times New Roman" pitchFamily="18" charset="0"/>
                </a:rPr>
                <a:t>  </a:t>
              </a:r>
              <a:endParaRPr lang="en-US" sz="2000" kern="1200" dirty="0"/>
            </a:p>
          </p:txBody>
        </p:sp>
      </p:grpSp>
    </p:spTree>
    <p:extLst>
      <p:ext uri="{BB962C8B-B14F-4D97-AF65-F5344CB8AC3E}">
        <p14:creationId xmlns:p14="http://schemas.microsoft.com/office/powerpoint/2010/main" val="2479329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69F6-F537-40AF-A599-6961A7C7AEEB}"/>
              </a:ext>
            </a:extLst>
          </p:cNvPr>
          <p:cNvSpPr>
            <a:spLocks noGrp="1"/>
          </p:cNvSpPr>
          <p:nvPr>
            <p:ph type="title"/>
          </p:nvPr>
        </p:nvSpPr>
        <p:spPr/>
        <p:txBody>
          <a:bodyPr/>
          <a:lstStyle/>
          <a:p>
            <a:r>
              <a:rPr lang="en-US" dirty="0"/>
              <a:t>Routes of Entry</a:t>
            </a:r>
          </a:p>
        </p:txBody>
      </p:sp>
      <p:pic>
        <p:nvPicPr>
          <p:cNvPr id="47" name="Picture 46" descr="C:\Users\i57950\Documents\PM\Products\3E Online\Collateral\GHS Training\Hazcom approved pictures\cookies.jpg">
            <a:extLst>
              <a:ext uri="{FF2B5EF4-FFF2-40B4-BE49-F238E27FC236}">
                <a16:creationId xmlns:a16="http://schemas.microsoft.com/office/drawing/2014/main" id="{19B339F7-4A47-4D70-912E-DF3563CE42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89" t="41490" r="10139" b="-4782"/>
          <a:stretch/>
        </p:blipFill>
        <p:spPr bwMode="auto">
          <a:xfrm>
            <a:off x="6934547" y="1789920"/>
            <a:ext cx="4383392" cy="202310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C:\Users\i57950\Documents\PM\Products\3E Online\Collateral\GHS Training\Hazcom approved pictures\iStock_usage.small.jpg">
            <a:extLst>
              <a:ext uri="{FF2B5EF4-FFF2-40B4-BE49-F238E27FC236}">
                <a16:creationId xmlns:a16="http://schemas.microsoft.com/office/drawing/2014/main" id="{9E8EA956-4B6E-43A0-96D0-D3767229E0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5289" y="1713853"/>
            <a:ext cx="3808269" cy="217523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7" descr="\\fscl03\PD\MarCom\Images &amp; Photography\Comps\barrels and moon suit.jpg">
            <a:extLst>
              <a:ext uri="{FF2B5EF4-FFF2-40B4-BE49-F238E27FC236}">
                <a16:creationId xmlns:a16="http://schemas.microsoft.com/office/drawing/2014/main" id="{40674244-A59D-4277-90DD-8114183A8F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226" b="43994"/>
          <a:stretch/>
        </p:blipFill>
        <p:spPr bwMode="auto">
          <a:xfrm>
            <a:off x="2245290" y="4426584"/>
            <a:ext cx="3808268" cy="20105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descr="\\fscl03\PD\MarCom\Images &amp; Photography\Comps\ist2_1523033-science-at-work-in-the-lab.jpg">
            <a:extLst>
              <a:ext uri="{FF2B5EF4-FFF2-40B4-BE49-F238E27FC236}">
                <a16:creationId xmlns:a16="http://schemas.microsoft.com/office/drawing/2014/main" id="{6F92E718-51E4-4A16-9973-1CB863E685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2110" y="4420501"/>
            <a:ext cx="3808267" cy="2023104"/>
          </a:xfrm>
          <a:prstGeom prst="rect">
            <a:avLst/>
          </a:prstGeom>
          <a:noFill/>
          <a:extLst>
            <a:ext uri="{909E8E84-426E-40DD-AFC4-6F175D3DCCD1}">
              <a14:hiddenFill xmlns:a14="http://schemas.microsoft.com/office/drawing/2010/main">
                <a:solidFill>
                  <a:srgbClr val="FFFFFF"/>
                </a:solidFill>
              </a14:hiddenFill>
            </a:ext>
          </a:extLst>
        </p:spPr>
      </p:pic>
      <p:sp>
        <p:nvSpPr>
          <p:cNvPr id="51" name="Content Placeholder 6">
            <a:extLst>
              <a:ext uri="{FF2B5EF4-FFF2-40B4-BE49-F238E27FC236}">
                <a16:creationId xmlns:a16="http://schemas.microsoft.com/office/drawing/2014/main" id="{7AADC8CC-1AD1-4DBB-8525-08684A967CD6}"/>
              </a:ext>
            </a:extLst>
          </p:cNvPr>
          <p:cNvSpPr txBox="1">
            <a:spLocks/>
          </p:cNvSpPr>
          <p:nvPr/>
        </p:nvSpPr>
        <p:spPr>
          <a:xfrm>
            <a:off x="1797591" y="1240598"/>
            <a:ext cx="3440615" cy="498367"/>
          </a:xfrm>
          <a:prstGeom prst="rect">
            <a:avLst/>
          </a:prstGeom>
        </p:spPr>
        <p:txBody>
          <a:bodyPr vert="horz" lIns="0" tIns="0" rIns="0" bIns="0" rtlCol="0">
            <a:normAutofit/>
          </a:bodyPr>
          <a:lstStyle>
            <a:lvl1pPr marL="347663" indent="-347663" algn="l" defTabSz="914400" rtl="0" eaLnBrk="1" latinLnBrk="0" hangingPunct="1">
              <a:lnSpc>
                <a:spcPct val="90000"/>
              </a:lnSpc>
              <a:spcBef>
                <a:spcPts val="1000"/>
              </a:spcBef>
              <a:buClr>
                <a:srgbClr val="D07A20"/>
              </a:buClr>
              <a:buSzPct val="140000"/>
              <a:buFont typeface="System Font Regular"/>
              <a:buChar char="●"/>
              <a:tabLst/>
              <a:defRPr sz="20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569913" indent="-222250" algn="l" defTabSz="914400" rtl="0" eaLnBrk="1" latinLnBrk="0" hangingPunct="1">
              <a:lnSpc>
                <a:spcPct val="90000"/>
              </a:lnSpc>
              <a:spcBef>
                <a:spcPts val="500"/>
              </a:spcBef>
              <a:buClr>
                <a:schemeClr val="accent2"/>
              </a:buClr>
              <a:buFont typeface="Courier New" panose="02070309020205020404" pitchFamily="49" charset="0"/>
              <a:buChar char="o"/>
              <a:tabLst/>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801688" indent="-231775" algn="l" defTabSz="914400" rtl="0" eaLnBrk="1" latinLnBrk="0" hangingPunct="1">
              <a:lnSpc>
                <a:spcPct val="90000"/>
              </a:lnSpc>
              <a:spcBef>
                <a:spcPts val="500"/>
              </a:spcBef>
              <a:buClr>
                <a:schemeClr val="accent2"/>
              </a:buClr>
              <a:buFont typeface="Arial" panose="020B0604020202020204" pitchFamily="34" charset="0"/>
              <a:buChar char="‒"/>
              <a:tabLst/>
              <a:defRPr sz="16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027113" indent="-225425" algn="l" defTabSz="914400" rtl="0" eaLnBrk="1" latinLnBrk="0" hangingPunct="1">
              <a:lnSpc>
                <a:spcPct val="90000"/>
              </a:lnSpc>
              <a:spcBef>
                <a:spcPts val="500"/>
              </a:spcBef>
              <a:buClr>
                <a:schemeClr val="accent2"/>
              </a:buClr>
              <a:buFont typeface="Arial" panose="020B0604020202020204" pitchFamily="34" charset="0"/>
              <a:buChar char="‒"/>
              <a:tabLst/>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258888" indent="-231775" algn="l" defTabSz="914400" rtl="0" eaLnBrk="1" latinLnBrk="0" hangingPunct="1">
              <a:lnSpc>
                <a:spcPct val="90000"/>
              </a:lnSpc>
              <a:spcBef>
                <a:spcPts val="500"/>
              </a:spcBef>
              <a:buClr>
                <a:schemeClr val="accent2"/>
              </a:buClr>
              <a:buFont typeface="Arial" panose="020B0604020202020204" pitchFamily="34" charset="0"/>
              <a:buChar char="‒"/>
              <a:tabLst/>
              <a:defRPr sz="14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Absorption</a:t>
            </a:r>
          </a:p>
          <a:p>
            <a:pPr marL="0" indent="0">
              <a:buNone/>
            </a:pPr>
            <a:endParaRPr lang="en-US" dirty="0"/>
          </a:p>
        </p:txBody>
      </p:sp>
      <p:sp>
        <p:nvSpPr>
          <p:cNvPr id="52" name="Content Placeholder 6">
            <a:extLst>
              <a:ext uri="{FF2B5EF4-FFF2-40B4-BE49-F238E27FC236}">
                <a16:creationId xmlns:a16="http://schemas.microsoft.com/office/drawing/2014/main" id="{513E9F18-AD95-43CE-BBA5-5075871456E2}"/>
              </a:ext>
            </a:extLst>
          </p:cNvPr>
          <p:cNvSpPr txBox="1">
            <a:spLocks/>
          </p:cNvSpPr>
          <p:nvPr/>
        </p:nvSpPr>
        <p:spPr>
          <a:xfrm>
            <a:off x="6883763" y="1244361"/>
            <a:ext cx="3440615" cy="498367"/>
          </a:xfrm>
          <a:prstGeom prst="rect">
            <a:avLst/>
          </a:prstGeom>
        </p:spPr>
        <p:txBody>
          <a:bodyPr vert="horz" lIns="0" tIns="0" rIns="0" bIns="0" rtlCol="0">
            <a:normAutofit/>
          </a:bodyPr>
          <a:lstStyle>
            <a:lvl1pPr marL="347663" indent="-347663" algn="l" defTabSz="914400" rtl="0" eaLnBrk="1" latinLnBrk="0" hangingPunct="1">
              <a:lnSpc>
                <a:spcPct val="90000"/>
              </a:lnSpc>
              <a:spcBef>
                <a:spcPts val="1000"/>
              </a:spcBef>
              <a:buClr>
                <a:srgbClr val="D07A20"/>
              </a:buClr>
              <a:buSzPct val="140000"/>
              <a:buFont typeface="System Font Regular"/>
              <a:buChar char="●"/>
              <a:tabLst/>
              <a:defRPr sz="20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569913" indent="-222250" algn="l" defTabSz="914400" rtl="0" eaLnBrk="1" latinLnBrk="0" hangingPunct="1">
              <a:lnSpc>
                <a:spcPct val="90000"/>
              </a:lnSpc>
              <a:spcBef>
                <a:spcPts val="500"/>
              </a:spcBef>
              <a:buClr>
                <a:schemeClr val="accent2"/>
              </a:buClr>
              <a:buFont typeface="Courier New" panose="02070309020205020404" pitchFamily="49" charset="0"/>
              <a:buChar char="o"/>
              <a:tabLst/>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801688" indent="-231775" algn="l" defTabSz="914400" rtl="0" eaLnBrk="1" latinLnBrk="0" hangingPunct="1">
              <a:lnSpc>
                <a:spcPct val="90000"/>
              </a:lnSpc>
              <a:spcBef>
                <a:spcPts val="500"/>
              </a:spcBef>
              <a:buClr>
                <a:schemeClr val="accent2"/>
              </a:buClr>
              <a:buFont typeface="Arial" panose="020B0604020202020204" pitchFamily="34" charset="0"/>
              <a:buChar char="‒"/>
              <a:tabLst/>
              <a:defRPr sz="16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027113" indent="-225425" algn="l" defTabSz="914400" rtl="0" eaLnBrk="1" latinLnBrk="0" hangingPunct="1">
              <a:lnSpc>
                <a:spcPct val="90000"/>
              </a:lnSpc>
              <a:spcBef>
                <a:spcPts val="500"/>
              </a:spcBef>
              <a:buClr>
                <a:schemeClr val="accent2"/>
              </a:buClr>
              <a:buFont typeface="Arial" panose="020B0604020202020204" pitchFamily="34" charset="0"/>
              <a:buChar char="‒"/>
              <a:tabLst/>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258888" indent="-231775" algn="l" defTabSz="914400" rtl="0" eaLnBrk="1" latinLnBrk="0" hangingPunct="1">
              <a:lnSpc>
                <a:spcPct val="90000"/>
              </a:lnSpc>
              <a:spcBef>
                <a:spcPts val="500"/>
              </a:spcBef>
              <a:buClr>
                <a:schemeClr val="accent2"/>
              </a:buClr>
              <a:buFont typeface="Arial" panose="020B0604020202020204" pitchFamily="34" charset="0"/>
              <a:buChar char="‒"/>
              <a:tabLst/>
              <a:defRPr sz="14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Ingestion</a:t>
            </a:r>
          </a:p>
          <a:p>
            <a:pPr marL="0" indent="0">
              <a:buNone/>
            </a:pPr>
            <a:endParaRPr lang="en-US" dirty="0"/>
          </a:p>
        </p:txBody>
      </p:sp>
      <p:sp>
        <p:nvSpPr>
          <p:cNvPr id="53" name="Content Placeholder 6">
            <a:extLst>
              <a:ext uri="{FF2B5EF4-FFF2-40B4-BE49-F238E27FC236}">
                <a16:creationId xmlns:a16="http://schemas.microsoft.com/office/drawing/2014/main" id="{D01C4739-4E52-46F7-9EA8-910D7C0E143A}"/>
              </a:ext>
            </a:extLst>
          </p:cNvPr>
          <p:cNvSpPr txBox="1">
            <a:spLocks/>
          </p:cNvSpPr>
          <p:nvPr/>
        </p:nvSpPr>
        <p:spPr>
          <a:xfrm>
            <a:off x="6883763" y="4032236"/>
            <a:ext cx="3440615" cy="498367"/>
          </a:xfrm>
          <a:prstGeom prst="rect">
            <a:avLst/>
          </a:prstGeom>
        </p:spPr>
        <p:txBody>
          <a:bodyPr vert="horz" lIns="0" tIns="0" rIns="0" bIns="0" rtlCol="0">
            <a:normAutofit/>
          </a:bodyPr>
          <a:lstStyle>
            <a:lvl1pPr marL="347663" indent="-347663" algn="l" defTabSz="914400" rtl="0" eaLnBrk="1" latinLnBrk="0" hangingPunct="1">
              <a:lnSpc>
                <a:spcPct val="90000"/>
              </a:lnSpc>
              <a:spcBef>
                <a:spcPts val="1000"/>
              </a:spcBef>
              <a:buClr>
                <a:srgbClr val="D07A20"/>
              </a:buClr>
              <a:buSzPct val="140000"/>
              <a:buFont typeface="System Font Regular"/>
              <a:buChar char="●"/>
              <a:tabLst/>
              <a:defRPr sz="20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569913" indent="-222250" algn="l" defTabSz="914400" rtl="0" eaLnBrk="1" latinLnBrk="0" hangingPunct="1">
              <a:lnSpc>
                <a:spcPct val="90000"/>
              </a:lnSpc>
              <a:spcBef>
                <a:spcPts val="500"/>
              </a:spcBef>
              <a:buClr>
                <a:schemeClr val="accent2"/>
              </a:buClr>
              <a:buFont typeface="Courier New" panose="02070309020205020404" pitchFamily="49" charset="0"/>
              <a:buChar char="o"/>
              <a:tabLst/>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801688" indent="-231775" algn="l" defTabSz="914400" rtl="0" eaLnBrk="1" latinLnBrk="0" hangingPunct="1">
              <a:lnSpc>
                <a:spcPct val="90000"/>
              </a:lnSpc>
              <a:spcBef>
                <a:spcPts val="500"/>
              </a:spcBef>
              <a:buClr>
                <a:schemeClr val="accent2"/>
              </a:buClr>
              <a:buFont typeface="Arial" panose="020B0604020202020204" pitchFamily="34" charset="0"/>
              <a:buChar char="‒"/>
              <a:tabLst/>
              <a:defRPr sz="16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027113" indent="-225425" algn="l" defTabSz="914400" rtl="0" eaLnBrk="1" latinLnBrk="0" hangingPunct="1">
              <a:lnSpc>
                <a:spcPct val="90000"/>
              </a:lnSpc>
              <a:spcBef>
                <a:spcPts val="500"/>
              </a:spcBef>
              <a:buClr>
                <a:schemeClr val="accent2"/>
              </a:buClr>
              <a:buFont typeface="Arial" panose="020B0604020202020204" pitchFamily="34" charset="0"/>
              <a:buChar char="‒"/>
              <a:tabLst/>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258888" indent="-231775" algn="l" defTabSz="914400" rtl="0" eaLnBrk="1" latinLnBrk="0" hangingPunct="1">
              <a:lnSpc>
                <a:spcPct val="90000"/>
              </a:lnSpc>
              <a:spcBef>
                <a:spcPts val="500"/>
              </a:spcBef>
              <a:buClr>
                <a:schemeClr val="accent2"/>
              </a:buClr>
              <a:buFont typeface="Arial" panose="020B0604020202020204" pitchFamily="34" charset="0"/>
              <a:buChar char="‒"/>
              <a:tabLst/>
              <a:defRPr sz="14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Injection</a:t>
            </a:r>
          </a:p>
          <a:p>
            <a:pPr marL="0" indent="0">
              <a:buNone/>
            </a:pPr>
            <a:endParaRPr lang="en-US" dirty="0"/>
          </a:p>
        </p:txBody>
      </p:sp>
      <p:sp>
        <p:nvSpPr>
          <p:cNvPr id="54" name="Content Placeholder 6">
            <a:extLst>
              <a:ext uri="{FF2B5EF4-FFF2-40B4-BE49-F238E27FC236}">
                <a16:creationId xmlns:a16="http://schemas.microsoft.com/office/drawing/2014/main" id="{8651E069-1DC1-4386-BAA2-CE7F4E314B4F}"/>
              </a:ext>
            </a:extLst>
          </p:cNvPr>
          <p:cNvSpPr txBox="1">
            <a:spLocks/>
          </p:cNvSpPr>
          <p:nvPr/>
        </p:nvSpPr>
        <p:spPr>
          <a:xfrm>
            <a:off x="1915186" y="4032236"/>
            <a:ext cx="3440615" cy="498367"/>
          </a:xfrm>
          <a:prstGeom prst="rect">
            <a:avLst/>
          </a:prstGeom>
        </p:spPr>
        <p:txBody>
          <a:bodyPr vert="horz" lIns="0" tIns="0" rIns="0" bIns="0" rtlCol="0">
            <a:normAutofit/>
          </a:bodyPr>
          <a:lstStyle>
            <a:lvl1pPr marL="347663" indent="-347663" algn="l" defTabSz="914400" rtl="0" eaLnBrk="1" latinLnBrk="0" hangingPunct="1">
              <a:lnSpc>
                <a:spcPct val="90000"/>
              </a:lnSpc>
              <a:spcBef>
                <a:spcPts val="1000"/>
              </a:spcBef>
              <a:buClr>
                <a:srgbClr val="D07A20"/>
              </a:buClr>
              <a:buSzPct val="140000"/>
              <a:buFont typeface="System Font Regular"/>
              <a:buChar char="●"/>
              <a:tabLst/>
              <a:defRPr sz="20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569913" indent="-222250" algn="l" defTabSz="914400" rtl="0" eaLnBrk="1" latinLnBrk="0" hangingPunct="1">
              <a:lnSpc>
                <a:spcPct val="90000"/>
              </a:lnSpc>
              <a:spcBef>
                <a:spcPts val="500"/>
              </a:spcBef>
              <a:buClr>
                <a:schemeClr val="accent2"/>
              </a:buClr>
              <a:buFont typeface="Courier New" panose="02070309020205020404" pitchFamily="49" charset="0"/>
              <a:buChar char="o"/>
              <a:tabLst/>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801688" indent="-231775" algn="l" defTabSz="914400" rtl="0" eaLnBrk="1" latinLnBrk="0" hangingPunct="1">
              <a:lnSpc>
                <a:spcPct val="90000"/>
              </a:lnSpc>
              <a:spcBef>
                <a:spcPts val="500"/>
              </a:spcBef>
              <a:buClr>
                <a:schemeClr val="accent2"/>
              </a:buClr>
              <a:buFont typeface="Arial" panose="020B0604020202020204" pitchFamily="34" charset="0"/>
              <a:buChar char="‒"/>
              <a:tabLst/>
              <a:defRPr sz="16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027113" indent="-225425" algn="l" defTabSz="914400" rtl="0" eaLnBrk="1" latinLnBrk="0" hangingPunct="1">
              <a:lnSpc>
                <a:spcPct val="90000"/>
              </a:lnSpc>
              <a:spcBef>
                <a:spcPts val="500"/>
              </a:spcBef>
              <a:buClr>
                <a:schemeClr val="accent2"/>
              </a:buClr>
              <a:buFont typeface="Arial" panose="020B0604020202020204" pitchFamily="34" charset="0"/>
              <a:buChar char="‒"/>
              <a:tabLst/>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258888" indent="-231775" algn="l" defTabSz="914400" rtl="0" eaLnBrk="1" latinLnBrk="0" hangingPunct="1">
              <a:lnSpc>
                <a:spcPct val="90000"/>
              </a:lnSpc>
              <a:spcBef>
                <a:spcPts val="500"/>
              </a:spcBef>
              <a:buClr>
                <a:schemeClr val="accent2"/>
              </a:buClr>
              <a:buFont typeface="Arial" panose="020B0604020202020204" pitchFamily="34" charset="0"/>
              <a:buChar char="‒"/>
              <a:tabLst/>
              <a:defRPr sz="14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Inhalation</a:t>
            </a:r>
          </a:p>
          <a:p>
            <a:pPr marL="0" indent="0">
              <a:buNone/>
            </a:pPr>
            <a:endParaRPr lang="en-US" dirty="0"/>
          </a:p>
        </p:txBody>
      </p:sp>
    </p:spTree>
    <p:extLst>
      <p:ext uri="{BB962C8B-B14F-4D97-AF65-F5344CB8AC3E}">
        <p14:creationId xmlns:p14="http://schemas.microsoft.com/office/powerpoint/2010/main" val="3876260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69F6-F537-40AF-A599-6961A7C7AEEB}"/>
              </a:ext>
            </a:extLst>
          </p:cNvPr>
          <p:cNvSpPr>
            <a:spLocks noGrp="1"/>
          </p:cNvSpPr>
          <p:nvPr>
            <p:ph type="title"/>
          </p:nvPr>
        </p:nvSpPr>
        <p:spPr/>
        <p:txBody>
          <a:bodyPr/>
          <a:lstStyle/>
          <a:p>
            <a:r>
              <a:rPr lang="en-US" dirty="0"/>
              <a:t>Labeling: National Fire Protection Association (NFPA)</a:t>
            </a:r>
          </a:p>
        </p:txBody>
      </p:sp>
      <p:pic>
        <p:nvPicPr>
          <p:cNvPr id="11" name="Picture 2">
            <a:extLst>
              <a:ext uri="{FF2B5EF4-FFF2-40B4-BE49-F238E27FC236}">
                <a16:creationId xmlns:a16="http://schemas.microsoft.com/office/drawing/2014/main" id="{CDE5B072-20BC-469E-ACA0-95EC6132D6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45" t="10235" r="6697" b="6508"/>
          <a:stretch/>
        </p:blipFill>
        <p:spPr bwMode="auto">
          <a:xfrm>
            <a:off x="2546656" y="1211367"/>
            <a:ext cx="8177949" cy="559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1305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69F6-F537-40AF-A599-6961A7C7AEEB}"/>
              </a:ext>
            </a:extLst>
          </p:cNvPr>
          <p:cNvSpPr>
            <a:spLocks noGrp="1"/>
          </p:cNvSpPr>
          <p:nvPr>
            <p:ph type="title"/>
          </p:nvPr>
        </p:nvSpPr>
        <p:spPr/>
        <p:txBody>
          <a:bodyPr/>
          <a:lstStyle/>
          <a:p>
            <a:r>
              <a:rPr lang="en-US" dirty="0"/>
              <a:t>Labeling: Hazardous Materials Identification System (HMIS)</a:t>
            </a:r>
          </a:p>
        </p:txBody>
      </p:sp>
      <p:pic>
        <p:nvPicPr>
          <p:cNvPr id="4" name="Picture 3">
            <a:extLst>
              <a:ext uri="{FF2B5EF4-FFF2-40B4-BE49-F238E27FC236}">
                <a16:creationId xmlns:a16="http://schemas.microsoft.com/office/drawing/2014/main" id="{7CAD023D-A835-4BF5-B5E5-A86455108C16}"/>
              </a:ext>
            </a:extLst>
          </p:cNvPr>
          <p:cNvPicPr>
            <a:picLocks noChangeAspect="1"/>
          </p:cNvPicPr>
          <p:nvPr/>
        </p:nvPicPr>
        <p:blipFill rotWithShape="1">
          <a:blip r:embed="rId3">
            <a:extLst>
              <a:ext uri="{28A0092B-C50C-407E-A947-70E740481C1C}">
                <a14:useLocalDpi xmlns:a14="http://schemas.microsoft.com/office/drawing/2010/main" val="0"/>
              </a:ext>
            </a:extLst>
          </a:blip>
          <a:srcRect l="39416" t="9234" r="12223" b="38815"/>
          <a:stretch/>
        </p:blipFill>
        <p:spPr>
          <a:xfrm>
            <a:off x="3119950" y="3069512"/>
            <a:ext cx="5617483" cy="3389157"/>
          </a:xfrm>
          <a:prstGeom prst="rect">
            <a:avLst/>
          </a:prstGeom>
        </p:spPr>
      </p:pic>
      <p:pic>
        <p:nvPicPr>
          <p:cNvPr id="5" name="Picture 4">
            <a:extLst>
              <a:ext uri="{FF2B5EF4-FFF2-40B4-BE49-F238E27FC236}">
                <a16:creationId xmlns:a16="http://schemas.microsoft.com/office/drawing/2014/main" id="{1F11D34C-E191-4D0F-B11C-103C36E4FD52}"/>
              </a:ext>
            </a:extLst>
          </p:cNvPr>
          <p:cNvPicPr>
            <a:picLocks noChangeAspect="1"/>
          </p:cNvPicPr>
          <p:nvPr/>
        </p:nvPicPr>
        <p:blipFill rotWithShape="1">
          <a:blip r:embed="rId3">
            <a:extLst>
              <a:ext uri="{28A0092B-C50C-407E-A947-70E740481C1C}">
                <a14:useLocalDpi xmlns:a14="http://schemas.microsoft.com/office/drawing/2010/main" val="0"/>
              </a:ext>
            </a:extLst>
          </a:blip>
          <a:srcRect l="8233" t="64257" r="7143" b="10673"/>
          <a:stretch/>
        </p:blipFill>
        <p:spPr>
          <a:xfrm>
            <a:off x="1626816" y="1337819"/>
            <a:ext cx="7589520" cy="1737360"/>
          </a:xfrm>
          <a:prstGeom prst="rect">
            <a:avLst/>
          </a:prstGeom>
        </p:spPr>
      </p:pic>
      <p:pic>
        <p:nvPicPr>
          <p:cNvPr id="6" name="Picture 5">
            <a:extLst>
              <a:ext uri="{FF2B5EF4-FFF2-40B4-BE49-F238E27FC236}">
                <a16:creationId xmlns:a16="http://schemas.microsoft.com/office/drawing/2014/main" id="{9550E579-D32A-4464-9D2A-C17978F6AF0D}"/>
              </a:ext>
            </a:extLst>
          </p:cNvPr>
          <p:cNvPicPr>
            <a:picLocks noChangeAspect="1"/>
          </p:cNvPicPr>
          <p:nvPr/>
        </p:nvPicPr>
        <p:blipFill rotWithShape="1">
          <a:blip r:embed="rId3">
            <a:extLst>
              <a:ext uri="{28A0092B-C50C-407E-A947-70E740481C1C}">
                <a14:useLocalDpi xmlns:a14="http://schemas.microsoft.com/office/drawing/2010/main" val="0"/>
              </a:ext>
            </a:extLst>
          </a:blip>
          <a:srcRect l="11839" t="13576" r="65128" b="39927"/>
          <a:stretch/>
        </p:blipFill>
        <p:spPr>
          <a:xfrm>
            <a:off x="9408816" y="2678407"/>
            <a:ext cx="1929840" cy="3010550"/>
          </a:xfrm>
          <a:prstGeom prst="rect">
            <a:avLst/>
          </a:prstGeom>
        </p:spPr>
      </p:pic>
    </p:spTree>
    <p:extLst>
      <p:ext uri="{BB962C8B-B14F-4D97-AF65-F5344CB8AC3E}">
        <p14:creationId xmlns:p14="http://schemas.microsoft.com/office/powerpoint/2010/main" val="1349920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69F6-F537-40AF-A599-6961A7C7AEEB}"/>
              </a:ext>
            </a:extLst>
          </p:cNvPr>
          <p:cNvSpPr>
            <a:spLocks noGrp="1"/>
          </p:cNvSpPr>
          <p:nvPr>
            <p:ph type="title"/>
          </p:nvPr>
        </p:nvSpPr>
        <p:spPr/>
        <p:txBody>
          <a:bodyPr/>
          <a:lstStyle/>
          <a:p>
            <a:r>
              <a:rPr lang="en-US" dirty="0"/>
              <a:t>Consumer Product Signal Words</a:t>
            </a:r>
          </a:p>
        </p:txBody>
      </p:sp>
      <p:sp>
        <p:nvSpPr>
          <p:cNvPr id="7" name="Rectangle 6">
            <a:extLst>
              <a:ext uri="{FF2B5EF4-FFF2-40B4-BE49-F238E27FC236}">
                <a16:creationId xmlns:a16="http://schemas.microsoft.com/office/drawing/2014/main" id="{0A40C93E-B79B-4F0D-B8BC-BC913562994B}"/>
              </a:ext>
            </a:extLst>
          </p:cNvPr>
          <p:cNvSpPr/>
          <p:nvPr/>
        </p:nvSpPr>
        <p:spPr>
          <a:xfrm rot="813881">
            <a:off x="4754731" y="2804559"/>
            <a:ext cx="2960683" cy="92333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91440" tIns="45720" rIns="91440" bIns="45720">
            <a:spAutoFit/>
          </a:bodyPr>
          <a:lstStyle/>
          <a:p>
            <a:pPr algn="ctr"/>
            <a:r>
              <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REACTIVE</a:t>
            </a:r>
          </a:p>
        </p:txBody>
      </p:sp>
      <p:sp>
        <p:nvSpPr>
          <p:cNvPr id="8" name="Rectangle 7">
            <a:extLst>
              <a:ext uri="{FF2B5EF4-FFF2-40B4-BE49-F238E27FC236}">
                <a16:creationId xmlns:a16="http://schemas.microsoft.com/office/drawing/2014/main" id="{C7F4147E-F8A8-432B-A7CF-DF6F33E4788A}"/>
              </a:ext>
            </a:extLst>
          </p:cNvPr>
          <p:cNvSpPr/>
          <p:nvPr/>
        </p:nvSpPr>
        <p:spPr>
          <a:xfrm rot="20708484">
            <a:off x="7695205" y="1518658"/>
            <a:ext cx="1886478" cy="923330"/>
          </a:xfrm>
          <a:prstGeom prst="rect">
            <a:avLst/>
          </a:prstGeom>
          <a:noFill/>
        </p:spPr>
        <p:txBody>
          <a:bodyPr wrap="none" lIns="91440" tIns="45720" rIns="91440" bIns="45720">
            <a:prstTxWarp prst="textStop">
              <a:avLst/>
            </a:prstTxWarp>
            <a:spAutoFit/>
          </a:bodyPr>
          <a:lstStyle/>
          <a:p>
            <a:pPr algn="ctr"/>
            <a:r>
              <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TOXIC</a:t>
            </a:r>
          </a:p>
        </p:txBody>
      </p:sp>
      <p:sp>
        <p:nvSpPr>
          <p:cNvPr id="9" name="Rectangle 8">
            <a:extLst>
              <a:ext uri="{FF2B5EF4-FFF2-40B4-BE49-F238E27FC236}">
                <a16:creationId xmlns:a16="http://schemas.microsoft.com/office/drawing/2014/main" id="{EC72E6C0-8DF6-4623-B0A5-19FC5B472AE8}"/>
              </a:ext>
            </a:extLst>
          </p:cNvPr>
          <p:cNvSpPr/>
          <p:nvPr/>
        </p:nvSpPr>
        <p:spPr>
          <a:xfrm rot="20983416">
            <a:off x="8871695" y="3089214"/>
            <a:ext cx="264989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DANGER</a:t>
            </a:r>
          </a:p>
        </p:txBody>
      </p:sp>
      <p:sp>
        <p:nvSpPr>
          <p:cNvPr id="10" name="Rectangle 9">
            <a:extLst>
              <a:ext uri="{FF2B5EF4-FFF2-40B4-BE49-F238E27FC236}">
                <a16:creationId xmlns:a16="http://schemas.microsoft.com/office/drawing/2014/main" id="{5DA74856-391C-4452-A50C-D0D445794DF8}"/>
              </a:ext>
            </a:extLst>
          </p:cNvPr>
          <p:cNvSpPr/>
          <p:nvPr/>
        </p:nvSpPr>
        <p:spPr>
          <a:xfrm rot="732269">
            <a:off x="1992395" y="4247422"/>
            <a:ext cx="7102650" cy="923330"/>
          </a:xfrm>
          <a:prstGeom prst="rect">
            <a:avLst/>
          </a:prstGeom>
          <a:noFill/>
        </p:spPr>
        <p:txBody>
          <a:bodyPr wrap="none" lIns="91440" tIns="45720" rIns="91440" bIns="45720">
            <a:prstTxWarp prst="textCan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MAY CAUSE IRRITATION</a:t>
            </a:r>
          </a:p>
        </p:txBody>
      </p:sp>
      <p:sp>
        <p:nvSpPr>
          <p:cNvPr id="11" name="Rectangle 10">
            <a:extLst>
              <a:ext uri="{FF2B5EF4-FFF2-40B4-BE49-F238E27FC236}">
                <a16:creationId xmlns:a16="http://schemas.microsoft.com/office/drawing/2014/main" id="{6BF3A3C4-0C2B-4A48-979B-EB2D38DF3608}"/>
              </a:ext>
            </a:extLst>
          </p:cNvPr>
          <p:cNvSpPr/>
          <p:nvPr/>
        </p:nvSpPr>
        <p:spPr>
          <a:xfrm rot="20234868">
            <a:off x="1834087" y="1731550"/>
            <a:ext cx="2457724" cy="923330"/>
          </a:xfrm>
          <a:prstGeom prst="rect">
            <a:avLst/>
          </a:prstGeom>
          <a:noFill/>
        </p:spPr>
        <p:txBody>
          <a:bodyPr wrap="none" lIns="91440" tIns="45720" rIns="91440" bIns="45720">
            <a:prstTxWarp prst="textChevron">
              <a:avLst/>
            </a:prstTxWarp>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POISON</a:t>
            </a:r>
          </a:p>
        </p:txBody>
      </p:sp>
      <p:sp>
        <p:nvSpPr>
          <p:cNvPr id="12" name="Rectangle 11">
            <a:extLst>
              <a:ext uri="{FF2B5EF4-FFF2-40B4-BE49-F238E27FC236}">
                <a16:creationId xmlns:a16="http://schemas.microsoft.com/office/drawing/2014/main" id="{2C0BE9E5-87F3-4C29-B540-C9DC848B4314}"/>
              </a:ext>
            </a:extLst>
          </p:cNvPr>
          <p:cNvSpPr/>
          <p:nvPr/>
        </p:nvSpPr>
        <p:spPr>
          <a:xfrm rot="21389519">
            <a:off x="1776221" y="5449408"/>
            <a:ext cx="3405099" cy="923330"/>
          </a:xfrm>
          <a:prstGeom prst="rect">
            <a:avLst/>
          </a:prstGeom>
          <a:noFill/>
        </p:spPr>
        <p:txBody>
          <a:bodyPr wrap="none" lIns="91440" tIns="45720" rIns="91440" bIns="45720">
            <a:prstTxWarp prst="textDoubleWave1">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Sensitizer</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830375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6C694A-132E-A149-B692-2405617E26F4}"/>
              </a:ext>
            </a:extLst>
          </p:cNvPr>
          <p:cNvSpPr>
            <a:spLocks noGrp="1"/>
          </p:cNvSpPr>
          <p:nvPr>
            <p:ph type="body" sz="quarter" idx="10"/>
          </p:nvPr>
        </p:nvSpPr>
        <p:spPr>
          <a:xfrm>
            <a:off x="5682343" y="3429000"/>
            <a:ext cx="6128657" cy="2857500"/>
          </a:xfrm>
        </p:spPr>
        <p:txBody>
          <a:bodyPr>
            <a:normAutofit/>
          </a:bodyPr>
          <a:lstStyle/>
          <a:p>
            <a:r>
              <a:rPr lang="en-US" sz="2800" dirty="0"/>
              <a:t>Global Harmonization System (GHS) Hazard Communication Program</a:t>
            </a:r>
          </a:p>
          <a:p>
            <a:r>
              <a:rPr lang="en-US" sz="2800" dirty="0"/>
              <a:t>OSHA (29 CFR 1910.1200)</a:t>
            </a:r>
          </a:p>
          <a:p>
            <a:r>
              <a:rPr lang="en-US" sz="2800" dirty="0"/>
              <a:t>Employee Right-To-Know</a:t>
            </a:r>
          </a:p>
        </p:txBody>
      </p:sp>
    </p:spTree>
    <p:extLst>
      <p:ext uri="{BB962C8B-B14F-4D97-AF65-F5344CB8AC3E}">
        <p14:creationId xmlns:p14="http://schemas.microsoft.com/office/powerpoint/2010/main" val="4284165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69F6-F537-40AF-A599-6961A7C7AEEB}"/>
              </a:ext>
            </a:extLst>
          </p:cNvPr>
          <p:cNvSpPr>
            <a:spLocks noGrp="1"/>
          </p:cNvSpPr>
          <p:nvPr>
            <p:ph type="title"/>
          </p:nvPr>
        </p:nvSpPr>
        <p:spPr/>
        <p:txBody>
          <a:bodyPr/>
          <a:lstStyle/>
          <a:p>
            <a:r>
              <a:rPr lang="en-US" dirty="0"/>
              <a:t>Department of Transportation (DOT)</a:t>
            </a:r>
          </a:p>
        </p:txBody>
      </p:sp>
      <p:pic>
        <p:nvPicPr>
          <p:cNvPr id="13" name="Picture 12">
            <a:extLst>
              <a:ext uri="{FF2B5EF4-FFF2-40B4-BE49-F238E27FC236}">
                <a16:creationId xmlns:a16="http://schemas.microsoft.com/office/drawing/2014/main" id="{E2ECB8A4-C013-4415-9E84-3E4A284EDB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1904" y="1479827"/>
            <a:ext cx="3402208" cy="2217169"/>
          </a:xfrm>
          <a:prstGeom prst="rect">
            <a:avLst/>
          </a:prstGeom>
        </p:spPr>
      </p:pic>
      <p:pic>
        <p:nvPicPr>
          <p:cNvPr id="14" name="Picture 13">
            <a:extLst>
              <a:ext uri="{FF2B5EF4-FFF2-40B4-BE49-F238E27FC236}">
                <a16:creationId xmlns:a16="http://schemas.microsoft.com/office/drawing/2014/main" id="{6AE4EAD0-4F5F-45C9-8B2F-5EA0EFF3FD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5564" y="3987618"/>
            <a:ext cx="3370240" cy="2244842"/>
          </a:xfrm>
          <a:prstGeom prst="rect">
            <a:avLst/>
          </a:prstGeom>
        </p:spPr>
      </p:pic>
      <p:pic>
        <p:nvPicPr>
          <p:cNvPr id="15" name="Picture 14">
            <a:extLst>
              <a:ext uri="{FF2B5EF4-FFF2-40B4-BE49-F238E27FC236}">
                <a16:creationId xmlns:a16="http://schemas.microsoft.com/office/drawing/2014/main" id="{4F4E7193-4B98-43FB-9DFB-E6A85D5096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5564" y="1479827"/>
            <a:ext cx="3371088" cy="2249424"/>
          </a:xfrm>
          <a:prstGeom prst="rect">
            <a:avLst/>
          </a:prstGeom>
        </p:spPr>
      </p:pic>
      <p:pic>
        <p:nvPicPr>
          <p:cNvPr id="16" name="Picture 15">
            <a:extLst>
              <a:ext uri="{FF2B5EF4-FFF2-40B4-BE49-F238E27FC236}">
                <a16:creationId xmlns:a16="http://schemas.microsoft.com/office/drawing/2014/main" id="{DEE4BA7C-36BD-40C5-9B52-D668620C2C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1904" y="3948074"/>
            <a:ext cx="3371088" cy="2243328"/>
          </a:xfrm>
          <a:prstGeom prst="rect">
            <a:avLst/>
          </a:prstGeom>
        </p:spPr>
      </p:pic>
    </p:spTree>
    <p:extLst>
      <p:ext uri="{BB962C8B-B14F-4D97-AF65-F5344CB8AC3E}">
        <p14:creationId xmlns:p14="http://schemas.microsoft.com/office/powerpoint/2010/main" val="540218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69F6-F537-40AF-A599-6961A7C7AEEB}"/>
              </a:ext>
            </a:extLst>
          </p:cNvPr>
          <p:cNvSpPr>
            <a:spLocks noGrp="1"/>
          </p:cNvSpPr>
          <p:nvPr>
            <p:ph type="title"/>
          </p:nvPr>
        </p:nvSpPr>
        <p:spPr/>
        <p:txBody>
          <a:bodyPr/>
          <a:lstStyle/>
          <a:p>
            <a:r>
              <a:rPr lang="en-US" dirty="0"/>
              <a:t>Global Harmonization Label (GHS)</a:t>
            </a:r>
          </a:p>
        </p:txBody>
      </p:sp>
      <p:pic>
        <p:nvPicPr>
          <p:cNvPr id="7" name="Picture 6">
            <a:extLst>
              <a:ext uri="{FF2B5EF4-FFF2-40B4-BE49-F238E27FC236}">
                <a16:creationId xmlns:a16="http://schemas.microsoft.com/office/drawing/2014/main" id="{62B91071-CAD1-4732-94D0-A3F90B2F125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304341" y="1559265"/>
            <a:ext cx="6386090" cy="4424846"/>
          </a:xfrm>
          <a:prstGeom prst="rect">
            <a:avLst/>
          </a:prstGeom>
          <a:noFill/>
          <a:ln>
            <a:noFill/>
          </a:ln>
        </p:spPr>
      </p:pic>
      <p:sp>
        <p:nvSpPr>
          <p:cNvPr id="8" name="Content Placeholder 6">
            <a:extLst>
              <a:ext uri="{FF2B5EF4-FFF2-40B4-BE49-F238E27FC236}">
                <a16:creationId xmlns:a16="http://schemas.microsoft.com/office/drawing/2014/main" id="{43A061DA-E999-4505-90AA-E1FCD36D39F5}"/>
              </a:ext>
            </a:extLst>
          </p:cNvPr>
          <p:cNvSpPr txBox="1">
            <a:spLocks/>
          </p:cNvSpPr>
          <p:nvPr/>
        </p:nvSpPr>
        <p:spPr>
          <a:xfrm>
            <a:off x="1884810" y="1334066"/>
            <a:ext cx="3419531" cy="5275740"/>
          </a:xfrm>
          <a:prstGeom prst="rect">
            <a:avLst/>
          </a:prstGeom>
        </p:spPr>
        <p:txBody>
          <a:bodyPr vert="horz" lIns="0" tIns="0" rIns="0" bIns="0" rtlCol="0">
            <a:normAutofit/>
          </a:bodyPr>
          <a:lstStyle>
            <a:lvl1pPr marL="347663" indent="-347663" algn="l" defTabSz="914400" rtl="0" eaLnBrk="1" latinLnBrk="0" hangingPunct="1">
              <a:lnSpc>
                <a:spcPct val="90000"/>
              </a:lnSpc>
              <a:spcBef>
                <a:spcPts val="1000"/>
              </a:spcBef>
              <a:buClr>
                <a:srgbClr val="D07A20"/>
              </a:buClr>
              <a:buSzPct val="140000"/>
              <a:buFont typeface="System Font Regular"/>
              <a:buChar char="●"/>
              <a:tabLst/>
              <a:defRPr sz="20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569913" indent="-222250" algn="l" defTabSz="914400" rtl="0" eaLnBrk="1" latinLnBrk="0" hangingPunct="1">
              <a:lnSpc>
                <a:spcPct val="90000"/>
              </a:lnSpc>
              <a:spcBef>
                <a:spcPts val="500"/>
              </a:spcBef>
              <a:buClr>
                <a:schemeClr val="accent2"/>
              </a:buClr>
              <a:buFont typeface="Courier New" panose="02070309020205020404" pitchFamily="49" charset="0"/>
              <a:buChar char="o"/>
              <a:tabLst/>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801688" indent="-231775" algn="l" defTabSz="914400" rtl="0" eaLnBrk="1" latinLnBrk="0" hangingPunct="1">
              <a:lnSpc>
                <a:spcPct val="90000"/>
              </a:lnSpc>
              <a:spcBef>
                <a:spcPts val="500"/>
              </a:spcBef>
              <a:buClr>
                <a:schemeClr val="accent2"/>
              </a:buClr>
              <a:buFont typeface="Arial" panose="020B0604020202020204" pitchFamily="34" charset="0"/>
              <a:buChar char="‒"/>
              <a:tabLst/>
              <a:defRPr sz="16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027113" indent="-225425" algn="l" defTabSz="914400" rtl="0" eaLnBrk="1" latinLnBrk="0" hangingPunct="1">
              <a:lnSpc>
                <a:spcPct val="90000"/>
              </a:lnSpc>
              <a:spcBef>
                <a:spcPts val="500"/>
              </a:spcBef>
              <a:buClr>
                <a:schemeClr val="accent2"/>
              </a:buClr>
              <a:buFont typeface="Arial" panose="020B0604020202020204" pitchFamily="34" charset="0"/>
              <a:buChar char="‒"/>
              <a:tabLst/>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258888" indent="-231775" algn="l" defTabSz="914400" rtl="0" eaLnBrk="1" latinLnBrk="0" hangingPunct="1">
              <a:lnSpc>
                <a:spcPct val="90000"/>
              </a:lnSpc>
              <a:spcBef>
                <a:spcPts val="500"/>
              </a:spcBef>
              <a:buClr>
                <a:schemeClr val="accent2"/>
              </a:buClr>
              <a:buFont typeface="Arial" panose="020B0604020202020204" pitchFamily="34" charset="0"/>
              <a:buChar char="‒"/>
              <a:tabLst/>
              <a:defRPr sz="14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Product Identifier</a:t>
            </a:r>
          </a:p>
          <a:p>
            <a:endParaRPr lang="en-US" dirty="0"/>
          </a:p>
          <a:p>
            <a:r>
              <a:rPr lang="en-US" dirty="0"/>
              <a:t>Signal Word</a:t>
            </a:r>
          </a:p>
          <a:p>
            <a:endParaRPr lang="en-US" dirty="0"/>
          </a:p>
          <a:p>
            <a:r>
              <a:rPr lang="en-US" dirty="0"/>
              <a:t>Hazard Statement</a:t>
            </a:r>
          </a:p>
          <a:p>
            <a:endParaRPr lang="en-US" dirty="0"/>
          </a:p>
          <a:p>
            <a:r>
              <a:rPr lang="en-US" dirty="0"/>
              <a:t>Precautionary Statements</a:t>
            </a:r>
          </a:p>
          <a:p>
            <a:endParaRPr lang="en-US" dirty="0"/>
          </a:p>
          <a:p>
            <a:r>
              <a:rPr lang="en-US" dirty="0"/>
              <a:t>Supplier Information</a:t>
            </a:r>
          </a:p>
          <a:p>
            <a:endParaRPr lang="en-US" dirty="0"/>
          </a:p>
          <a:p>
            <a:r>
              <a:rPr lang="en-US" dirty="0"/>
              <a:t>Pictograms</a:t>
            </a:r>
          </a:p>
        </p:txBody>
      </p:sp>
    </p:spTree>
    <p:extLst>
      <p:ext uri="{BB962C8B-B14F-4D97-AF65-F5344CB8AC3E}">
        <p14:creationId xmlns:p14="http://schemas.microsoft.com/office/powerpoint/2010/main" val="569833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69F6-F537-40AF-A599-6961A7C7AEEB}"/>
              </a:ext>
            </a:extLst>
          </p:cNvPr>
          <p:cNvSpPr>
            <a:spLocks noGrp="1"/>
          </p:cNvSpPr>
          <p:nvPr>
            <p:ph type="title"/>
          </p:nvPr>
        </p:nvSpPr>
        <p:spPr/>
        <p:txBody>
          <a:bodyPr/>
          <a:lstStyle/>
          <a:p>
            <a:r>
              <a:rPr lang="en-US" dirty="0"/>
              <a:t>GHS Pictograms</a:t>
            </a:r>
          </a:p>
        </p:txBody>
      </p:sp>
      <p:graphicFrame>
        <p:nvGraphicFramePr>
          <p:cNvPr id="5" name="Diagram 4">
            <a:extLst>
              <a:ext uri="{FF2B5EF4-FFF2-40B4-BE49-F238E27FC236}">
                <a16:creationId xmlns:a16="http://schemas.microsoft.com/office/drawing/2014/main" id="{8A031FA4-B339-4449-8AFF-C0BAB9EC479B}"/>
              </a:ext>
            </a:extLst>
          </p:cNvPr>
          <p:cNvGraphicFramePr/>
          <p:nvPr>
            <p:extLst>
              <p:ext uri="{D42A27DB-BD31-4B8C-83A1-F6EECF244321}">
                <p14:modId xmlns:p14="http://schemas.microsoft.com/office/powerpoint/2010/main" val="2074776029"/>
              </p:ext>
            </p:extLst>
          </p:nvPr>
        </p:nvGraphicFramePr>
        <p:xfrm>
          <a:off x="6070142" y="1146380"/>
          <a:ext cx="5268039" cy="5518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Table 5">
            <a:extLst>
              <a:ext uri="{FF2B5EF4-FFF2-40B4-BE49-F238E27FC236}">
                <a16:creationId xmlns:a16="http://schemas.microsoft.com/office/drawing/2014/main" id="{411EA9F1-11ED-46F8-A145-6909FB40D61F}"/>
              </a:ext>
            </a:extLst>
          </p:cNvPr>
          <p:cNvGraphicFramePr>
            <a:graphicFrameLocks noGrp="1"/>
          </p:cNvGraphicFramePr>
          <p:nvPr>
            <p:extLst>
              <p:ext uri="{D42A27DB-BD31-4B8C-83A1-F6EECF244321}">
                <p14:modId xmlns:p14="http://schemas.microsoft.com/office/powerpoint/2010/main" val="3367837438"/>
              </p:ext>
            </p:extLst>
          </p:nvPr>
        </p:nvGraphicFramePr>
        <p:xfrm>
          <a:off x="1906156" y="2628159"/>
          <a:ext cx="3718490" cy="3931920"/>
        </p:xfrm>
        <a:graphic>
          <a:graphicData uri="http://schemas.openxmlformats.org/drawingml/2006/table">
            <a:tbl>
              <a:tblPr firstRow="1" bandRow="1">
                <a:tableStyleId>{073A0DAA-6AF3-43AB-8588-CEC1D06C72B9}</a:tableStyleId>
              </a:tblPr>
              <a:tblGrid>
                <a:gridCol w="1915773">
                  <a:extLst>
                    <a:ext uri="{9D8B030D-6E8A-4147-A177-3AD203B41FA5}">
                      <a16:colId xmlns:a16="http://schemas.microsoft.com/office/drawing/2014/main" val="20000"/>
                    </a:ext>
                  </a:extLst>
                </a:gridCol>
                <a:gridCol w="1802717">
                  <a:extLst>
                    <a:ext uri="{9D8B030D-6E8A-4147-A177-3AD203B41FA5}">
                      <a16:colId xmlns:a16="http://schemas.microsoft.com/office/drawing/2014/main" val="20001"/>
                    </a:ext>
                  </a:extLst>
                </a:gridCol>
              </a:tblGrid>
              <a:tr h="350189">
                <a:tc>
                  <a:txBody>
                    <a:bodyPr/>
                    <a:lstStyle/>
                    <a:p>
                      <a:pPr algn="ctr"/>
                      <a:r>
                        <a:rPr lang="en-US" dirty="0"/>
                        <a:t>Classification</a:t>
                      </a:r>
                    </a:p>
                  </a:txBody>
                  <a:tcPr/>
                </a:tc>
                <a:tc>
                  <a:txBody>
                    <a:bodyPr/>
                    <a:lstStyle/>
                    <a:p>
                      <a:pPr algn="ctr"/>
                      <a:r>
                        <a:rPr lang="en-US" dirty="0"/>
                        <a:t>Category</a:t>
                      </a:r>
                    </a:p>
                  </a:txBody>
                  <a:tcPr/>
                </a:tc>
                <a:extLst>
                  <a:ext uri="{0D108BD9-81ED-4DB2-BD59-A6C34878D82A}">
                    <a16:rowId xmlns:a16="http://schemas.microsoft.com/office/drawing/2014/main" val="10000"/>
                  </a:ext>
                </a:extLst>
              </a:tr>
              <a:tr h="350189">
                <a:tc>
                  <a:txBody>
                    <a:bodyPr/>
                    <a:lstStyle/>
                    <a:p>
                      <a:pPr algn="ctr"/>
                      <a:r>
                        <a:rPr lang="en-US" dirty="0"/>
                        <a:t>Carcinogen</a:t>
                      </a:r>
                    </a:p>
                  </a:txBody>
                  <a:tcPr/>
                </a:tc>
                <a:tc>
                  <a:txBody>
                    <a:bodyPr/>
                    <a:lstStyle/>
                    <a:p>
                      <a:pPr algn="ctr"/>
                      <a:r>
                        <a:rPr lang="en-US" dirty="0"/>
                        <a:t>1A, 1B,</a:t>
                      </a:r>
                      <a:r>
                        <a:rPr lang="en-US" baseline="0" dirty="0"/>
                        <a:t> 2</a:t>
                      </a:r>
                      <a:endParaRPr lang="en-US" dirty="0"/>
                    </a:p>
                  </a:txBody>
                  <a:tcPr/>
                </a:tc>
                <a:extLst>
                  <a:ext uri="{0D108BD9-81ED-4DB2-BD59-A6C34878D82A}">
                    <a16:rowId xmlns:a16="http://schemas.microsoft.com/office/drawing/2014/main" val="10001"/>
                  </a:ext>
                </a:extLst>
              </a:tr>
              <a:tr h="604436">
                <a:tc>
                  <a:txBody>
                    <a:bodyPr/>
                    <a:lstStyle/>
                    <a:p>
                      <a:pPr algn="ctr"/>
                      <a:r>
                        <a:rPr lang="en-US" dirty="0"/>
                        <a:t>Germ Cell</a:t>
                      </a:r>
                      <a:r>
                        <a:rPr lang="en-US" baseline="0" dirty="0"/>
                        <a:t> </a:t>
                      </a:r>
                      <a:r>
                        <a:rPr lang="en-US" dirty="0"/>
                        <a:t>Mutagenicity</a:t>
                      </a:r>
                    </a:p>
                  </a:txBody>
                  <a:tcPr/>
                </a:tc>
                <a:tc>
                  <a:txBody>
                    <a:bodyPr/>
                    <a:lstStyle/>
                    <a:p>
                      <a:pPr algn="ctr"/>
                      <a:r>
                        <a:rPr lang="en-US" dirty="0"/>
                        <a:t>1A, 1B,</a:t>
                      </a:r>
                      <a:r>
                        <a:rPr lang="en-US" baseline="0" dirty="0"/>
                        <a:t> 2</a:t>
                      </a:r>
                      <a:endParaRPr lang="en-US" dirty="0"/>
                    </a:p>
                  </a:txBody>
                  <a:tcPr/>
                </a:tc>
                <a:extLst>
                  <a:ext uri="{0D108BD9-81ED-4DB2-BD59-A6C34878D82A}">
                    <a16:rowId xmlns:a16="http://schemas.microsoft.com/office/drawing/2014/main" val="10002"/>
                  </a:ext>
                </a:extLst>
              </a:tr>
              <a:tr h="604436">
                <a:tc>
                  <a:txBody>
                    <a:bodyPr/>
                    <a:lstStyle/>
                    <a:p>
                      <a:pPr algn="ctr"/>
                      <a:r>
                        <a:rPr lang="en-US" dirty="0"/>
                        <a:t>Reproductive</a:t>
                      </a:r>
                      <a:r>
                        <a:rPr lang="en-US" baseline="0" dirty="0"/>
                        <a:t> Toxicity</a:t>
                      </a:r>
                      <a:endParaRPr lang="en-US" dirty="0"/>
                    </a:p>
                  </a:txBody>
                  <a:tcPr/>
                </a:tc>
                <a:tc>
                  <a:txBody>
                    <a:bodyPr/>
                    <a:lstStyle/>
                    <a:p>
                      <a:pPr algn="ctr"/>
                      <a:r>
                        <a:rPr lang="en-US" dirty="0"/>
                        <a:t>1A, 1B, 2</a:t>
                      </a:r>
                    </a:p>
                  </a:txBody>
                  <a:tcPr/>
                </a:tc>
                <a:extLst>
                  <a:ext uri="{0D108BD9-81ED-4DB2-BD59-A6C34878D82A}">
                    <a16:rowId xmlns:a16="http://schemas.microsoft.com/office/drawing/2014/main" val="10003"/>
                  </a:ext>
                </a:extLst>
              </a:tr>
              <a:tr h="604436">
                <a:tc>
                  <a:txBody>
                    <a:bodyPr/>
                    <a:lstStyle/>
                    <a:p>
                      <a:pPr algn="ctr"/>
                      <a:r>
                        <a:rPr lang="en-US" dirty="0"/>
                        <a:t>Respiratory Sensitizer</a:t>
                      </a:r>
                    </a:p>
                  </a:txBody>
                  <a:tcPr/>
                </a:tc>
                <a:tc>
                  <a:txBody>
                    <a:bodyPr/>
                    <a:lstStyle/>
                    <a:p>
                      <a:pPr algn="ctr"/>
                      <a:r>
                        <a:rPr lang="en-US" dirty="0"/>
                        <a:t>1A, 1B</a:t>
                      </a:r>
                    </a:p>
                  </a:txBody>
                  <a:tcPr/>
                </a:tc>
                <a:extLst>
                  <a:ext uri="{0D108BD9-81ED-4DB2-BD59-A6C34878D82A}">
                    <a16:rowId xmlns:a16="http://schemas.microsoft.com/office/drawing/2014/main" val="10004"/>
                  </a:ext>
                </a:extLst>
              </a:tr>
              <a:tr h="604436">
                <a:tc>
                  <a:txBody>
                    <a:bodyPr/>
                    <a:lstStyle/>
                    <a:p>
                      <a:pPr algn="ctr"/>
                      <a:r>
                        <a:rPr lang="en-US" dirty="0"/>
                        <a:t>Target</a:t>
                      </a:r>
                      <a:r>
                        <a:rPr lang="en-US" baseline="0" dirty="0"/>
                        <a:t> Organ Toxicity</a:t>
                      </a:r>
                      <a:endParaRPr lang="en-US" dirty="0"/>
                    </a:p>
                  </a:txBody>
                  <a:tcPr/>
                </a:tc>
                <a:tc>
                  <a:txBody>
                    <a:bodyPr/>
                    <a:lstStyle/>
                    <a:p>
                      <a:pPr algn="ctr"/>
                      <a:r>
                        <a:rPr lang="en-US" dirty="0"/>
                        <a:t>Single: 1, 2, 3</a:t>
                      </a:r>
                    </a:p>
                    <a:p>
                      <a:pPr algn="ctr"/>
                      <a:r>
                        <a:rPr lang="en-US" dirty="0"/>
                        <a:t>Repeated: 1,2</a:t>
                      </a:r>
                    </a:p>
                  </a:txBody>
                  <a:tcPr/>
                </a:tc>
                <a:extLst>
                  <a:ext uri="{0D108BD9-81ED-4DB2-BD59-A6C34878D82A}">
                    <a16:rowId xmlns:a16="http://schemas.microsoft.com/office/drawing/2014/main" val="10005"/>
                  </a:ext>
                </a:extLst>
              </a:tr>
              <a:tr h="604436">
                <a:tc>
                  <a:txBody>
                    <a:bodyPr/>
                    <a:lstStyle/>
                    <a:p>
                      <a:pPr algn="ctr"/>
                      <a:r>
                        <a:rPr lang="en-US" dirty="0"/>
                        <a:t>Aspiration Hazard </a:t>
                      </a:r>
                    </a:p>
                  </a:txBody>
                  <a:tcPr/>
                </a:tc>
                <a:tc>
                  <a:txBody>
                    <a:bodyPr/>
                    <a:lstStyle/>
                    <a:p>
                      <a:pPr algn="ctr"/>
                      <a:r>
                        <a:rPr lang="en-US" dirty="0"/>
                        <a:t>1</a:t>
                      </a:r>
                    </a:p>
                  </a:txBody>
                  <a:tcPr/>
                </a:tc>
                <a:extLst>
                  <a:ext uri="{0D108BD9-81ED-4DB2-BD59-A6C34878D82A}">
                    <a16:rowId xmlns:a16="http://schemas.microsoft.com/office/drawing/2014/main" val="10006"/>
                  </a:ext>
                </a:extLst>
              </a:tr>
            </a:tbl>
          </a:graphicData>
        </a:graphic>
      </p:graphicFrame>
      <p:pic>
        <p:nvPicPr>
          <p:cNvPr id="9" name="Picture 2">
            <a:extLst>
              <a:ext uri="{FF2B5EF4-FFF2-40B4-BE49-F238E27FC236}">
                <a16:creationId xmlns:a16="http://schemas.microsoft.com/office/drawing/2014/main" id="{3A46A349-41DB-4BC0-9441-FA8A6EEA5AA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74548" y="1134562"/>
            <a:ext cx="1381706" cy="1384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8981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69F6-F537-40AF-A599-6961A7C7AEEB}"/>
              </a:ext>
            </a:extLst>
          </p:cNvPr>
          <p:cNvSpPr>
            <a:spLocks noGrp="1"/>
          </p:cNvSpPr>
          <p:nvPr>
            <p:ph type="title"/>
          </p:nvPr>
        </p:nvSpPr>
        <p:spPr/>
        <p:txBody>
          <a:bodyPr/>
          <a:lstStyle/>
          <a:p>
            <a:r>
              <a:rPr lang="en-US" dirty="0"/>
              <a:t>GHS Pictograms</a:t>
            </a:r>
          </a:p>
        </p:txBody>
      </p:sp>
      <p:graphicFrame>
        <p:nvGraphicFramePr>
          <p:cNvPr id="7" name="Diagram 6">
            <a:extLst>
              <a:ext uri="{FF2B5EF4-FFF2-40B4-BE49-F238E27FC236}">
                <a16:creationId xmlns:a16="http://schemas.microsoft.com/office/drawing/2014/main" id="{3C2DEB38-88D0-4DDD-B99A-DA3031066489}"/>
              </a:ext>
            </a:extLst>
          </p:cNvPr>
          <p:cNvGraphicFramePr/>
          <p:nvPr>
            <p:extLst>
              <p:ext uri="{D42A27DB-BD31-4B8C-83A1-F6EECF244321}">
                <p14:modId xmlns:p14="http://schemas.microsoft.com/office/powerpoint/2010/main" val="572009851"/>
              </p:ext>
            </p:extLst>
          </p:nvPr>
        </p:nvGraphicFramePr>
        <p:xfrm>
          <a:off x="6146170" y="1226916"/>
          <a:ext cx="5509550" cy="5121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Table 7">
            <a:extLst>
              <a:ext uri="{FF2B5EF4-FFF2-40B4-BE49-F238E27FC236}">
                <a16:creationId xmlns:a16="http://schemas.microsoft.com/office/drawing/2014/main" id="{99BC8554-C420-436E-86B2-06CDFEA9EB42}"/>
              </a:ext>
            </a:extLst>
          </p:cNvPr>
          <p:cNvGraphicFramePr>
            <a:graphicFrameLocks noGrp="1"/>
          </p:cNvGraphicFramePr>
          <p:nvPr>
            <p:extLst>
              <p:ext uri="{D42A27DB-BD31-4B8C-83A1-F6EECF244321}">
                <p14:modId xmlns:p14="http://schemas.microsoft.com/office/powerpoint/2010/main" val="2093809083"/>
              </p:ext>
            </p:extLst>
          </p:nvPr>
        </p:nvGraphicFramePr>
        <p:xfrm>
          <a:off x="2003057" y="2476977"/>
          <a:ext cx="3934758" cy="3907520"/>
        </p:xfrm>
        <a:graphic>
          <a:graphicData uri="http://schemas.openxmlformats.org/drawingml/2006/table">
            <a:tbl>
              <a:tblPr firstRow="1" bandRow="1">
                <a:tableStyleId>{073A0DAA-6AF3-43AB-8588-CEC1D06C72B9}</a:tableStyleId>
              </a:tblPr>
              <a:tblGrid>
                <a:gridCol w="2489963">
                  <a:extLst>
                    <a:ext uri="{9D8B030D-6E8A-4147-A177-3AD203B41FA5}">
                      <a16:colId xmlns:a16="http://schemas.microsoft.com/office/drawing/2014/main" val="20000"/>
                    </a:ext>
                  </a:extLst>
                </a:gridCol>
                <a:gridCol w="1444795">
                  <a:extLst>
                    <a:ext uri="{9D8B030D-6E8A-4147-A177-3AD203B41FA5}">
                      <a16:colId xmlns:a16="http://schemas.microsoft.com/office/drawing/2014/main" val="20001"/>
                    </a:ext>
                  </a:extLst>
                </a:gridCol>
              </a:tblGrid>
              <a:tr h="330990">
                <a:tc>
                  <a:txBody>
                    <a:bodyPr/>
                    <a:lstStyle/>
                    <a:p>
                      <a:pPr algn="ctr"/>
                      <a:r>
                        <a:rPr lang="en-US" dirty="0"/>
                        <a:t>Classification</a:t>
                      </a:r>
                    </a:p>
                  </a:txBody>
                  <a:tcPr marL="121920" marR="121920"/>
                </a:tc>
                <a:tc>
                  <a:txBody>
                    <a:bodyPr/>
                    <a:lstStyle/>
                    <a:p>
                      <a:pPr algn="ctr"/>
                      <a:r>
                        <a:rPr lang="en-US" dirty="0"/>
                        <a:t>Category</a:t>
                      </a:r>
                    </a:p>
                  </a:txBody>
                  <a:tcPr marL="121920" marR="121920"/>
                </a:tc>
                <a:extLst>
                  <a:ext uri="{0D108BD9-81ED-4DB2-BD59-A6C34878D82A}">
                    <a16:rowId xmlns:a16="http://schemas.microsoft.com/office/drawing/2014/main" val="10000"/>
                  </a:ext>
                </a:extLst>
              </a:tr>
              <a:tr h="330990">
                <a:tc>
                  <a:txBody>
                    <a:bodyPr/>
                    <a:lstStyle/>
                    <a:p>
                      <a:pPr algn="ctr"/>
                      <a:r>
                        <a:rPr lang="en-US" sz="1600" dirty="0"/>
                        <a:t>Flammable</a:t>
                      </a:r>
                      <a:r>
                        <a:rPr lang="en-US" sz="1600" baseline="0" dirty="0"/>
                        <a:t> Gases</a:t>
                      </a:r>
                      <a:endParaRPr lang="en-US" sz="1600" dirty="0"/>
                    </a:p>
                  </a:txBody>
                  <a:tcPr marL="121920" marR="121920"/>
                </a:tc>
                <a:tc>
                  <a:txBody>
                    <a:bodyPr/>
                    <a:lstStyle/>
                    <a:p>
                      <a:pPr algn="ctr"/>
                      <a:r>
                        <a:rPr lang="en-US" sz="1600" dirty="0"/>
                        <a:t>1, 2</a:t>
                      </a:r>
                    </a:p>
                  </a:txBody>
                  <a:tcPr marL="121920" marR="121920"/>
                </a:tc>
                <a:extLst>
                  <a:ext uri="{0D108BD9-81ED-4DB2-BD59-A6C34878D82A}">
                    <a16:rowId xmlns:a16="http://schemas.microsoft.com/office/drawing/2014/main" val="10001"/>
                  </a:ext>
                </a:extLst>
              </a:tr>
              <a:tr h="330990">
                <a:tc>
                  <a:txBody>
                    <a:bodyPr/>
                    <a:lstStyle/>
                    <a:p>
                      <a:pPr algn="ctr"/>
                      <a:r>
                        <a:rPr lang="en-US" sz="1600" dirty="0"/>
                        <a:t>Flammable Aerosols</a:t>
                      </a:r>
                    </a:p>
                  </a:txBody>
                  <a:tcPr marL="121920" marR="121920"/>
                </a:tc>
                <a:tc>
                  <a:txBody>
                    <a:bodyPr/>
                    <a:lstStyle/>
                    <a:p>
                      <a:pPr algn="ctr"/>
                      <a:r>
                        <a:rPr lang="en-US" sz="1600" dirty="0"/>
                        <a:t>1, 2</a:t>
                      </a:r>
                    </a:p>
                  </a:txBody>
                  <a:tcPr marL="121920" marR="121920"/>
                </a:tc>
                <a:extLst>
                  <a:ext uri="{0D108BD9-81ED-4DB2-BD59-A6C34878D82A}">
                    <a16:rowId xmlns:a16="http://schemas.microsoft.com/office/drawing/2014/main" val="10002"/>
                  </a:ext>
                </a:extLst>
              </a:tr>
              <a:tr h="330990">
                <a:tc>
                  <a:txBody>
                    <a:bodyPr/>
                    <a:lstStyle/>
                    <a:p>
                      <a:pPr algn="ctr"/>
                      <a:r>
                        <a:rPr lang="en-US" sz="1600" dirty="0"/>
                        <a:t>Flammable</a:t>
                      </a:r>
                      <a:r>
                        <a:rPr lang="en-US" sz="1600" baseline="0" dirty="0"/>
                        <a:t> Liquids</a:t>
                      </a:r>
                      <a:endParaRPr lang="en-US" sz="1600" dirty="0"/>
                    </a:p>
                  </a:txBody>
                  <a:tcPr marL="121920" marR="121920"/>
                </a:tc>
                <a:tc>
                  <a:txBody>
                    <a:bodyPr/>
                    <a:lstStyle/>
                    <a:p>
                      <a:pPr algn="ctr"/>
                      <a:r>
                        <a:rPr lang="en-US" sz="1600" dirty="0"/>
                        <a:t>1, 2, 3, 4</a:t>
                      </a:r>
                    </a:p>
                  </a:txBody>
                  <a:tcPr marL="121920" marR="121920"/>
                </a:tc>
                <a:extLst>
                  <a:ext uri="{0D108BD9-81ED-4DB2-BD59-A6C34878D82A}">
                    <a16:rowId xmlns:a16="http://schemas.microsoft.com/office/drawing/2014/main" val="10003"/>
                  </a:ext>
                </a:extLst>
              </a:tr>
              <a:tr h="331813">
                <a:tc>
                  <a:txBody>
                    <a:bodyPr/>
                    <a:lstStyle/>
                    <a:p>
                      <a:pPr algn="ctr"/>
                      <a:r>
                        <a:rPr lang="en-US" sz="1600" dirty="0"/>
                        <a:t>Flammable Solids</a:t>
                      </a:r>
                    </a:p>
                  </a:txBody>
                  <a:tcPr marL="121920" marR="121920"/>
                </a:tc>
                <a:tc>
                  <a:txBody>
                    <a:bodyPr/>
                    <a:lstStyle/>
                    <a:p>
                      <a:pPr algn="ctr"/>
                      <a:r>
                        <a:rPr lang="en-US" sz="1600" dirty="0"/>
                        <a:t>1, 2</a:t>
                      </a:r>
                    </a:p>
                  </a:txBody>
                  <a:tcPr marL="121920" marR="121920"/>
                </a:tc>
                <a:extLst>
                  <a:ext uri="{0D108BD9-81ED-4DB2-BD59-A6C34878D82A}">
                    <a16:rowId xmlns:a16="http://schemas.microsoft.com/office/drawing/2014/main" val="10004"/>
                  </a:ext>
                </a:extLst>
              </a:tr>
              <a:tr h="579232">
                <a:tc>
                  <a:txBody>
                    <a:bodyPr/>
                    <a:lstStyle/>
                    <a:p>
                      <a:pPr algn="ctr"/>
                      <a:r>
                        <a:rPr lang="en-US" sz="1600" dirty="0"/>
                        <a:t>Pyrophorics </a:t>
                      </a:r>
                    </a:p>
                    <a:p>
                      <a:pPr algn="ctr"/>
                      <a:r>
                        <a:rPr lang="en-US" sz="1600" dirty="0"/>
                        <a:t>(liquids</a:t>
                      </a:r>
                      <a:r>
                        <a:rPr lang="en-US" sz="1600" baseline="0" dirty="0"/>
                        <a:t> and solids)</a:t>
                      </a:r>
                      <a:endParaRPr lang="en-US" sz="1600" dirty="0"/>
                    </a:p>
                  </a:txBody>
                  <a:tcPr marL="121920" marR="121920"/>
                </a:tc>
                <a:tc>
                  <a:txBody>
                    <a:bodyPr/>
                    <a:lstStyle/>
                    <a:p>
                      <a:pPr algn="ctr"/>
                      <a:r>
                        <a:rPr lang="en-US" sz="1600" dirty="0"/>
                        <a:t>1</a:t>
                      </a:r>
                    </a:p>
                  </a:txBody>
                  <a:tcPr marL="121920" marR="121920"/>
                </a:tc>
                <a:extLst>
                  <a:ext uri="{0D108BD9-81ED-4DB2-BD59-A6C34878D82A}">
                    <a16:rowId xmlns:a16="http://schemas.microsoft.com/office/drawing/2014/main" val="10005"/>
                  </a:ext>
                </a:extLst>
              </a:tr>
              <a:tr h="579232">
                <a:tc>
                  <a:txBody>
                    <a:bodyPr/>
                    <a:lstStyle/>
                    <a:p>
                      <a:pPr algn="ctr"/>
                      <a:r>
                        <a:rPr lang="en-US" sz="1600" dirty="0"/>
                        <a:t>Self-heating substances</a:t>
                      </a:r>
                      <a:r>
                        <a:rPr lang="en-US" sz="1600" baseline="0" dirty="0"/>
                        <a:t>  </a:t>
                      </a:r>
                      <a:endParaRPr lang="en-US" sz="1600" dirty="0"/>
                    </a:p>
                  </a:txBody>
                  <a:tcPr marL="121920" marR="121920"/>
                </a:tc>
                <a:tc>
                  <a:txBody>
                    <a:bodyPr/>
                    <a:lstStyle/>
                    <a:p>
                      <a:pPr algn="ctr"/>
                      <a:r>
                        <a:rPr lang="en-US" sz="1600" dirty="0"/>
                        <a:t>1,</a:t>
                      </a:r>
                      <a:r>
                        <a:rPr lang="en-US" sz="1600" baseline="0" dirty="0"/>
                        <a:t> 2</a:t>
                      </a:r>
                      <a:endParaRPr lang="en-US" sz="1600" dirty="0"/>
                    </a:p>
                  </a:txBody>
                  <a:tcPr marL="121920" marR="121920"/>
                </a:tc>
                <a:extLst>
                  <a:ext uri="{0D108BD9-81ED-4DB2-BD59-A6C34878D82A}">
                    <a16:rowId xmlns:a16="http://schemas.microsoft.com/office/drawing/2014/main" val="10006"/>
                  </a:ext>
                </a:extLst>
              </a:tr>
              <a:tr h="57923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aseline="0" dirty="0"/>
                        <a:t>Self- reactive substances</a:t>
                      </a:r>
                      <a:endParaRPr lang="en-US" sz="1600" dirty="0"/>
                    </a:p>
                  </a:txBody>
                  <a:tcPr marL="121920" marR="121920"/>
                </a:tc>
                <a:tc>
                  <a:txBody>
                    <a:bodyPr/>
                    <a:lstStyle/>
                    <a:p>
                      <a:pPr algn="ctr"/>
                      <a:r>
                        <a:rPr lang="en-US" sz="1600" dirty="0"/>
                        <a:t>A to G</a:t>
                      </a:r>
                    </a:p>
                  </a:txBody>
                  <a:tcPr marL="121920" marR="121920"/>
                </a:tc>
                <a:extLst>
                  <a:ext uri="{0D108BD9-81ED-4DB2-BD59-A6C34878D82A}">
                    <a16:rowId xmlns:a16="http://schemas.microsoft.com/office/drawing/2014/main" val="10007"/>
                  </a:ext>
                </a:extLst>
              </a:tr>
              <a:tr h="462944">
                <a:tc>
                  <a:txBody>
                    <a:bodyPr/>
                    <a:lstStyle/>
                    <a:p>
                      <a:pPr algn="ctr"/>
                      <a:r>
                        <a:rPr lang="en-US" sz="1600" dirty="0"/>
                        <a:t>Organic</a:t>
                      </a:r>
                      <a:r>
                        <a:rPr lang="en-US" sz="1600" baseline="0" dirty="0"/>
                        <a:t> Peroxides</a:t>
                      </a:r>
                      <a:endParaRPr lang="en-US" sz="1600" dirty="0"/>
                    </a:p>
                  </a:txBody>
                  <a:tcPr marL="121920" marR="121920"/>
                </a:tc>
                <a:tc>
                  <a:txBody>
                    <a:bodyPr/>
                    <a:lstStyle/>
                    <a:p>
                      <a:pPr algn="ctr"/>
                      <a:r>
                        <a:rPr lang="en-US" sz="1600" dirty="0"/>
                        <a:t>A to G</a:t>
                      </a:r>
                    </a:p>
                  </a:txBody>
                  <a:tcPr marL="121920" marR="121920"/>
                </a:tc>
                <a:extLst>
                  <a:ext uri="{0D108BD9-81ED-4DB2-BD59-A6C34878D82A}">
                    <a16:rowId xmlns:a16="http://schemas.microsoft.com/office/drawing/2014/main" val="10008"/>
                  </a:ext>
                </a:extLst>
              </a:tr>
            </a:tbl>
          </a:graphicData>
        </a:graphic>
      </p:graphicFrame>
      <p:pic>
        <p:nvPicPr>
          <p:cNvPr id="10" name="Picture 2">
            <a:extLst>
              <a:ext uri="{FF2B5EF4-FFF2-40B4-BE49-F238E27FC236}">
                <a16:creationId xmlns:a16="http://schemas.microsoft.com/office/drawing/2014/main" id="{A22D8E89-E9C5-4342-80EC-C64B9ADF3E3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09661" y="1237896"/>
            <a:ext cx="1370899" cy="114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6810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69F6-F537-40AF-A599-6961A7C7AEEB}"/>
              </a:ext>
            </a:extLst>
          </p:cNvPr>
          <p:cNvSpPr>
            <a:spLocks noGrp="1"/>
          </p:cNvSpPr>
          <p:nvPr>
            <p:ph type="title"/>
          </p:nvPr>
        </p:nvSpPr>
        <p:spPr/>
        <p:txBody>
          <a:bodyPr/>
          <a:lstStyle/>
          <a:p>
            <a:r>
              <a:rPr lang="en-US" dirty="0"/>
              <a:t>GHS Pictograms</a:t>
            </a:r>
          </a:p>
        </p:txBody>
      </p:sp>
      <p:graphicFrame>
        <p:nvGraphicFramePr>
          <p:cNvPr id="6" name="Diagram 5">
            <a:extLst>
              <a:ext uri="{FF2B5EF4-FFF2-40B4-BE49-F238E27FC236}">
                <a16:creationId xmlns:a16="http://schemas.microsoft.com/office/drawing/2014/main" id="{DF79E81A-6863-4C57-A1F7-81BA741E0905}"/>
              </a:ext>
            </a:extLst>
          </p:cNvPr>
          <p:cNvGraphicFramePr/>
          <p:nvPr>
            <p:extLst>
              <p:ext uri="{D42A27DB-BD31-4B8C-83A1-F6EECF244321}">
                <p14:modId xmlns:p14="http://schemas.microsoft.com/office/powerpoint/2010/main" val="3705713776"/>
              </p:ext>
            </p:extLst>
          </p:nvPr>
        </p:nvGraphicFramePr>
        <p:xfrm>
          <a:off x="5532706" y="1203766"/>
          <a:ext cx="6192456" cy="5255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e 8">
            <a:extLst>
              <a:ext uri="{FF2B5EF4-FFF2-40B4-BE49-F238E27FC236}">
                <a16:creationId xmlns:a16="http://schemas.microsoft.com/office/drawing/2014/main" id="{8F7A17D4-DB43-4773-8BE2-28C6ABA31F8E}"/>
              </a:ext>
            </a:extLst>
          </p:cNvPr>
          <p:cNvGraphicFramePr>
            <a:graphicFrameLocks noGrp="1"/>
          </p:cNvGraphicFramePr>
          <p:nvPr>
            <p:extLst>
              <p:ext uri="{D42A27DB-BD31-4B8C-83A1-F6EECF244321}">
                <p14:modId xmlns:p14="http://schemas.microsoft.com/office/powerpoint/2010/main" val="2950762116"/>
              </p:ext>
            </p:extLst>
          </p:nvPr>
        </p:nvGraphicFramePr>
        <p:xfrm>
          <a:off x="1585732" y="2700067"/>
          <a:ext cx="3740811" cy="3741655"/>
        </p:xfrm>
        <a:graphic>
          <a:graphicData uri="http://schemas.openxmlformats.org/drawingml/2006/table">
            <a:tbl>
              <a:tblPr firstRow="1" bandRow="1">
                <a:tableStyleId>{073A0DAA-6AF3-43AB-8588-CEC1D06C72B9}</a:tableStyleId>
              </a:tblPr>
              <a:tblGrid>
                <a:gridCol w="2395550">
                  <a:extLst>
                    <a:ext uri="{9D8B030D-6E8A-4147-A177-3AD203B41FA5}">
                      <a16:colId xmlns:a16="http://schemas.microsoft.com/office/drawing/2014/main" val="20000"/>
                    </a:ext>
                  </a:extLst>
                </a:gridCol>
                <a:gridCol w="1345261">
                  <a:extLst>
                    <a:ext uri="{9D8B030D-6E8A-4147-A177-3AD203B41FA5}">
                      <a16:colId xmlns:a16="http://schemas.microsoft.com/office/drawing/2014/main" val="20001"/>
                    </a:ext>
                  </a:extLst>
                </a:gridCol>
              </a:tblGrid>
              <a:tr h="492299">
                <a:tc>
                  <a:txBody>
                    <a:bodyPr/>
                    <a:lstStyle/>
                    <a:p>
                      <a:pPr algn="ctr"/>
                      <a:r>
                        <a:rPr lang="en-US" dirty="0"/>
                        <a:t>Classification</a:t>
                      </a:r>
                    </a:p>
                  </a:txBody>
                  <a:tcPr marL="121920" marR="121920"/>
                </a:tc>
                <a:tc>
                  <a:txBody>
                    <a:bodyPr/>
                    <a:lstStyle/>
                    <a:p>
                      <a:pPr algn="ctr"/>
                      <a:r>
                        <a:rPr lang="en-US" dirty="0"/>
                        <a:t>Category</a:t>
                      </a:r>
                    </a:p>
                  </a:txBody>
                  <a:tcPr marL="121920" marR="121920"/>
                </a:tc>
                <a:extLst>
                  <a:ext uri="{0D108BD9-81ED-4DB2-BD59-A6C34878D82A}">
                    <a16:rowId xmlns:a16="http://schemas.microsoft.com/office/drawing/2014/main" val="10000"/>
                  </a:ext>
                </a:extLst>
              </a:tr>
              <a:tr h="492299">
                <a:tc>
                  <a:txBody>
                    <a:bodyPr/>
                    <a:lstStyle/>
                    <a:p>
                      <a:pPr algn="ctr"/>
                      <a:r>
                        <a:rPr lang="en-US" dirty="0"/>
                        <a:t>Skin Irritant</a:t>
                      </a:r>
                    </a:p>
                  </a:txBody>
                  <a:tcPr marL="121920" marR="121920"/>
                </a:tc>
                <a:tc>
                  <a:txBody>
                    <a:bodyPr/>
                    <a:lstStyle/>
                    <a:p>
                      <a:pPr algn="ctr"/>
                      <a:r>
                        <a:rPr lang="en-US" dirty="0"/>
                        <a:t>1A, 1B, 1C, 2</a:t>
                      </a:r>
                    </a:p>
                  </a:txBody>
                  <a:tcPr marL="121920" marR="121920"/>
                </a:tc>
                <a:extLst>
                  <a:ext uri="{0D108BD9-81ED-4DB2-BD59-A6C34878D82A}">
                    <a16:rowId xmlns:a16="http://schemas.microsoft.com/office/drawing/2014/main" val="10001"/>
                  </a:ext>
                </a:extLst>
              </a:tr>
              <a:tr h="492299">
                <a:tc>
                  <a:txBody>
                    <a:bodyPr/>
                    <a:lstStyle/>
                    <a:p>
                      <a:pPr algn="ctr"/>
                      <a:r>
                        <a:rPr lang="en-US" baseline="0" dirty="0"/>
                        <a:t>Eye Irritant</a:t>
                      </a:r>
                      <a:endParaRPr lang="en-US" dirty="0"/>
                    </a:p>
                  </a:txBody>
                  <a:tcPr marL="121920" marR="121920"/>
                </a:tc>
                <a:tc>
                  <a:txBody>
                    <a:bodyPr/>
                    <a:lstStyle/>
                    <a:p>
                      <a:pPr algn="ctr"/>
                      <a:r>
                        <a:rPr lang="en-US" dirty="0"/>
                        <a:t>1, 2A, 2B</a:t>
                      </a:r>
                    </a:p>
                  </a:txBody>
                  <a:tcPr marL="121920" marR="121920"/>
                </a:tc>
                <a:extLst>
                  <a:ext uri="{0D108BD9-81ED-4DB2-BD59-A6C34878D82A}">
                    <a16:rowId xmlns:a16="http://schemas.microsoft.com/office/drawing/2014/main" val="10002"/>
                  </a:ext>
                </a:extLst>
              </a:tr>
              <a:tr h="492299">
                <a:tc>
                  <a:txBody>
                    <a:bodyPr/>
                    <a:lstStyle/>
                    <a:p>
                      <a:pPr algn="ctr"/>
                      <a:r>
                        <a:rPr lang="en-US" dirty="0"/>
                        <a:t>Skin Sensitization</a:t>
                      </a:r>
                    </a:p>
                  </a:txBody>
                  <a:tcPr marL="121920" marR="121920"/>
                </a:tc>
                <a:tc>
                  <a:txBody>
                    <a:bodyPr/>
                    <a:lstStyle/>
                    <a:p>
                      <a:pPr algn="ctr"/>
                      <a:r>
                        <a:rPr lang="en-US" dirty="0"/>
                        <a:t>1A,</a:t>
                      </a:r>
                      <a:r>
                        <a:rPr lang="en-US" baseline="0" dirty="0"/>
                        <a:t> 1B</a:t>
                      </a:r>
                      <a:endParaRPr lang="en-US" dirty="0"/>
                    </a:p>
                  </a:txBody>
                  <a:tcPr marL="121920" marR="121920"/>
                </a:tc>
                <a:extLst>
                  <a:ext uri="{0D108BD9-81ED-4DB2-BD59-A6C34878D82A}">
                    <a16:rowId xmlns:a16="http://schemas.microsoft.com/office/drawing/2014/main" val="10003"/>
                  </a:ext>
                </a:extLst>
              </a:tr>
              <a:tr h="492299">
                <a:tc>
                  <a:txBody>
                    <a:bodyPr/>
                    <a:lstStyle/>
                    <a:p>
                      <a:pPr algn="ctr"/>
                      <a:r>
                        <a:rPr lang="en-US" dirty="0"/>
                        <a:t>Acute Toxicity</a:t>
                      </a:r>
                    </a:p>
                  </a:txBody>
                  <a:tcPr marL="121920" marR="121920"/>
                </a:tc>
                <a:tc>
                  <a:txBody>
                    <a:bodyPr/>
                    <a:lstStyle/>
                    <a:p>
                      <a:pPr algn="ctr"/>
                      <a:r>
                        <a:rPr lang="en-US" dirty="0"/>
                        <a:t>1, 2,</a:t>
                      </a:r>
                      <a:r>
                        <a:rPr lang="en-US" baseline="0" dirty="0"/>
                        <a:t> 3, 4</a:t>
                      </a:r>
                      <a:endParaRPr lang="en-US" dirty="0"/>
                    </a:p>
                  </a:txBody>
                  <a:tcPr marL="121920" marR="121920"/>
                </a:tc>
                <a:extLst>
                  <a:ext uri="{0D108BD9-81ED-4DB2-BD59-A6C34878D82A}">
                    <a16:rowId xmlns:a16="http://schemas.microsoft.com/office/drawing/2014/main" val="10004"/>
                  </a:ext>
                </a:extLst>
              </a:tr>
              <a:tr h="492299">
                <a:tc>
                  <a:txBody>
                    <a:bodyPr/>
                    <a:lstStyle/>
                    <a:p>
                      <a:pPr algn="ctr"/>
                      <a:r>
                        <a:rPr lang="en-US" dirty="0"/>
                        <a:t>Narcotic Effects</a:t>
                      </a:r>
                    </a:p>
                  </a:txBody>
                  <a:tcPr marL="121920" marR="12192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dirty="0"/>
                    </a:p>
                  </a:txBody>
                  <a:tcPr marL="121920" marR="121920"/>
                </a:tc>
                <a:extLst>
                  <a:ext uri="{0D108BD9-81ED-4DB2-BD59-A6C34878D82A}">
                    <a16:rowId xmlns:a16="http://schemas.microsoft.com/office/drawing/2014/main" val="10005"/>
                  </a:ext>
                </a:extLst>
              </a:tr>
              <a:tr h="492299">
                <a:tc>
                  <a:txBody>
                    <a:bodyPr/>
                    <a:lstStyle/>
                    <a:p>
                      <a:pPr algn="ctr"/>
                      <a:r>
                        <a:rPr lang="en-US" dirty="0"/>
                        <a:t>Respiratory Tract Irritation</a:t>
                      </a:r>
                    </a:p>
                  </a:txBody>
                  <a:tcPr marL="121920" marR="12192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dirty="0"/>
                    </a:p>
                  </a:txBody>
                  <a:tcPr marL="121920" marR="121920"/>
                </a:tc>
                <a:extLst>
                  <a:ext uri="{0D108BD9-81ED-4DB2-BD59-A6C34878D82A}">
                    <a16:rowId xmlns:a16="http://schemas.microsoft.com/office/drawing/2014/main" val="10006"/>
                  </a:ext>
                </a:extLst>
              </a:tr>
            </a:tbl>
          </a:graphicData>
        </a:graphic>
      </p:graphicFrame>
      <p:pic>
        <p:nvPicPr>
          <p:cNvPr id="11" name="Picture 2" descr="N:\GHS\Symbols,Labels,SDS\exclam.gif">
            <a:extLst>
              <a:ext uri="{FF2B5EF4-FFF2-40B4-BE49-F238E27FC236}">
                <a16:creationId xmlns:a16="http://schemas.microsoft.com/office/drawing/2014/main" id="{6121ACE3-D77B-4DB6-B609-C4E7F65CE283}"/>
              </a:ext>
            </a:extLst>
          </p:cNvPr>
          <p:cNvPicPr>
            <a:picLocks noChangeAspect="1" noChangeArrowheads="1"/>
          </p:cNvPicPr>
          <p:nvPr/>
        </p:nvPicPr>
        <p:blipFill>
          <a:blip r:embed="rId8" cstate="print"/>
          <a:srcRect/>
          <a:stretch>
            <a:fillRect/>
          </a:stretch>
        </p:blipFill>
        <p:spPr bwMode="auto">
          <a:xfrm>
            <a:off x="2364450" y="1226917"/>
            <a:ext cx="1893658" cy="1418274"/>
          </a:xfrm>
          <a:prstGeom prst="rect">
            <a:avLst/>
          </a:prstGeom>
          <a:noFill/>
        </p:spPr>
      </p:pic>
    </p:spTree>
    <p:extLst>
      <p:ext uri="{BB962C8B-B14F-4D97-AF65-F5344CB8AC3E}">
        <p14:creationId xmlns:p14="http://schemas.microsoft.com/office/powerpoint/2010/main" val="680529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69F6-F537-40AF-A599-6961A7C7AEEB}"/>
              </a:ext>
            </a:extLst>
          </p:cNvPr>
          <p:cNvSpPr>
            <a:spLocks noGrp="1"/>
          </p:cNvSpPr>
          <p:nvPr>
            <p:ph type="title"/>
          </p:nvPr>
        </p:nvSpPr>
        <p:spPr/>
        <p:txBody>
          <a:bodyPr/>
          <a:lstStyle/>
          <a:p>
            <a:r>
              <a:rPr lang="en-US" dirty="0"/>
              <a:t>GHS Pictograms</a:t>
            </a:r>
          </a:p>
        </p:txBody>
      </p:sp>
      <p:graphicFrame>
        <p:nvGraphicFramePr>
          <p:cNvPr id="7" name="Diagram 6">
            <a:extLst>
              <a:ext uri="{FF2B5EF4-FFF2-40B4-BE49-F238E27FC236}">
                <a16:creationId xmlns:a16="http://schemas.microsoft.com/office/drawing/2014/main" id="{266EF437-D370-4CDF-805A-36B3427594C3}"/>
              </a:ext>
            </a:extLst>
          </p:cNvPr>
          <p:cNvGraphicFramePr/>
          <p:nvPr>
            <p:extLst>
              <p:ext uri="{D42A27DB-BD31-4B8C-83A1-F6EECF244321}">
                <p14:modId xmlns:p14="http://schemas.microsoft.com/office/powerpoint/2010/main" val="1487291665"/>
              </p:ext>
            </p:extLst>
          </p:nvPr>
        </p:nvGraphicFramePr>
        <p:xfrm>
          <a:off x="6059173" y="1400543"/>
          <a:ext cx="5723855" cy="5167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Table 7">
            <a:extLst>
              <a:ext uri="{FF2B5EF4-FFF2-40B4-BE49-F238E27FC236}">
                <a16:creationId xmlns:a16="http://schemas.microsoft.com/office/drawing/2014/main" id="{C5BE4F3B-B80E-42E4-9082-B3E9297ED36E}"/>
              </a:ext>
            </a:extLst>
          </p:cNvPr>
          <p:cNvGraphicFramePr>
            <a:graphicFrameLocks noGrp="1"/>
          </p:cNvGraphicFramePr>
          <p:nvPr>
            <p:extLst>
              <p:ext uri="{D42A27DB-BD31-4B8C-83A1-F6EECF244321}">
                <p14:modId xmlns:p14="http://schemas.microsoft.com/office/powerpoint/2010/main" val="1061529494"/>
              </p:ext>
            </p:extLst>
          </p:nvPr>
        </p:nvGraphicFramePr>
        <p:xfrm>
          <a:off x="1965653" y="2864815"/>
          <a:ext cx="3159034" cy="3766787"/>
        </p:xfrm>
        <a:graphic>
          <a:graphicData uri="http://schemas.openxmlformats.org/drawingml/2006/table">
            <a:tbl>
              <a:tblPr firstRow="1" bandRow="1">
                <a:tableStyleId>{073A0DAA-6AF3-43AB-8588-CEC1D06C72B9}</a:tableStyleId>
              </a:tblPr>
              <a:tblGrid>
                <a:gridCol w="1603998">
                  <a:extLst>
                    <a:ext uri="{9D8B030D-6E8A-4147-A177-3AD203B41FA5}">
                      <a16:colId xmlns:a16="http://schemas.microsoft.com/office/drawing/2014/main" val="20000"/>
                    </a:ext>
                  </a:extLst>
                </a:gridCol>
                <a:gridCol w="1555036">
                  <a:extLst>
                    <a:ext uri="{9D8B030D-6E8A-4147-A177-3AD203B41FA5}">
                      <a16:colId xmlns:a16="http://schemas.microsoft.com/office/drawing/2014/main" val="20001"/>
                    </a:ext>
                  </a:extLst>
                </a:gridCol>
              </a:tblGrid>
              <a:tr h="334781">
                <a:tc>
                  <a:txBody>
                    <a:bodyPr/>
                    <a:lstStyle/>
                    <a:p>
                      <a:pPr algn="ctr"/>
                      <a:r>
                        <a:rPr lang="en-US" sz="1600" dirty="0"/>
                        <a:t>Classification</a:t>
                      </a:r>
                    </a:p>
                  </a:txBody>
                  <a:tcPr marL="121920" marR="121920"/>
                </a:tc>
                <a:tc>
                  <a:txBody>
                    <a:bodyPr/>
                    <a:lstStyle/>
                    <a:p>
                      <a:pPr algn="ctr"/>
                      <a:r>
                        <a:rPr lang="en-US" sz="1600" dirty="0"/>
                        <a:t>Criteria</a:t>
                      </a:r>
                    </a:p>
                  </a:txBody>
                  <a:tcPr marL="121920" marR="121920"/>
                </a:tc>
                <a:extLst>
                  <a:ext uri="{0D108BD9-81ED-4DB2-BD59-A6C34878D82A}">
                    <a16:rowId xmlns:a16="http://schemas.microsoft.com/office/drawing/2014/main" val="10000"/>
                  </a:ext>
                </a:extLst>
              </a:tr>
              <a:tr h="585867">
                <a:tc>
                  <a:txBody>
                    <a:bodyPr/>
                    <a:lstStyle/>
                    <a:p>
                      <a:pPr algn="ctr"/>
                      <a:r>
                        <a:rPr lang="en-US" sz="1600" dirty="0"/>
                        <a:t>Gases</a:t>
                      </a:r>
                      <a:r>
                        <a:rPr lang="en-US" sz="1600" baseline="0" dirty="0"/>
                        <a:t> Under Pressure</a:t>
                      </a:r>
                      <a:endParaRPr lang="en-US" sz="1600" dirty="0"/>
                    </a:p>
                  </a:txBody>
                  <a:tcPr marL="121920" marR="121920"/>
                </a:tc>
                <a:tc>
                  <a:txBody>
                    <a:bodyPr/>
                    <a:lstStyle/>
                    <a:p>
                      <a:pPr algn="ctr"/>
                      <a:r>
                        <a:rPr lang="en-US" sz="1600" dirty="0">
                          <a:solidFill>
                            <a:schemeClr val="tx1"/>
                          </a:solidFill>
                        </a:rPr>
                        <a:t>1</a:t>
                      </a:r>
                    </a:p>
                  </a:txBody>
                  <a:tcPr marL="121920" marR="121920"/>
                </a:tc>
                <a:extLst>
                  <a:ext uri="{0D108BD9-81ED-4DB2-BD59-A6C34878D82A}">
                    <a16:rowId xmlns:a16="http://schemas.microsoft.com/office/drawing/2014/main" val="10001"/>
                  </a:ext>
                </a:extLst>
              </a:tr>
              <a:tr h="585867">
                <a:tc>
                  <a:txBody>
                    <a:bodyPr/>
                    <a:lstStyle/>
                    <a:p>
                      <a:pPr algn="ctr"/>
                      <a:r>
                        <a:rPr lang="en-US" sz="1600" dirty="0"/>
                        <a:t>Compressed Gas</a:t>
                      </a:r>
                    </a:p>
                  </a:txBody>
                  <a:tcPr marL="121920" marR="121920"/>
                </a:tc>
                <a:tc>
                  <a:txBody>
                    <a:bodyPr/>
                    <a:lstStyle/>
                    <a:p>
                      <a:pPr algn="ctr"/>
                      <a:r>
                        <a:rPr lang="en-US" sz="1600" dirty="0">
                          <a:solidFill>
                            <a:schemeClr val="tx1"/>
                          </a:solidFill>
                        </a:rPr>
                        <a:t>Gaseous at </a:t>
                      </a:r>
                    </a:p>
                    <a:p>
                      <a:pPr algn="ctr"/>
                      <a:r>
                        <a:rPr lang="en-US" sz="1600" dirty="0">
                          <a:solidFill>
                            <a:schemeClr val="tx1"/>
                          </a:solidFill>
                        </a:rPr>
                        <a:t>-50</a:t>
                      </a:r>
                      <a:r>
                        <a:rPr lang="en-US" sz="1600" dirty="0">
                          <a:solidFill>
                            <a:schemeClr val="tx1"/>
                          </a:solidFill>
                          <a:sym typeface="Symbol"/>
                        </a:rPr>
                        <a:t>C</a:t>
                      </a:r>
                      <a:endParaRPr lang="en-US" sz="1600" dirty="0">
                        <a:solidFill>
                          <a:schemeClr val="tx1"/>
                        </a:solidFill>
                      </a:endParaRPr>
                    </a:p>
                  </a:txBody>
                  <a:tcPr marL="121920" marR="121920"/>
                </a:tc>
                <a:extLst>
                  <a:ext uri="{0D108BD9-81ED-4DB2-BD59-A6C34878D82A}">
                    <a16:rowId xmlns:a16="http://schemas.microsoft.com/office/drawing/2014/main" val="10002"/>
                  </a:ext>
                </a:extLst>
              </a:tr>
              <a:tr h="836953">
                <a:tc>
                  <a:txBody>
                    <a:bodyPr/>
                    <a:lstStyle/>
                    <a:p>
                      <a:pPr algn="ctr"/>
                      <a:r>
                        <a:rPr lang="en-US" sz="1600" dirty="0"/>
                        <a:t>Liquefied Gases</a:t>
                      </a:r>
                    </a:p>
                  </a:txBody>
                  <a:tcPr marL="121920" marR="121920"/>
                </a:tc>
                <a:tc>
                  <a:txBody>
                    <a:bodyPr/>
                    <a:lstStyle/>
                    <a:p>
                      <a:pPr algn="ctr"/>
                      <a:r>
                        <a:rPr lang="en-US" sz="1600" dirty="0">
                          <a:solidFill>
                            <a:schemeClr val="tx1"/>
                          </a:solidFill>
                        </a:rPr>
                        <a:t>Partially liquid </a:t>
                      </a:r>
                      <a:r>
                        <a:rPr lang="en-US" sz="1600" baseline="0" dirty="0">
                          <a:solidFill>
                            <a:schemeClr val="tx1"/>
                          </a:solidFill>
                        </a:rPr>
                        <a:t> at temp &gt; -50</a:t>
                      </a:r>
                      <a:r>
                        <a:rPr lang="en-US" sz="1600" dirty="0">
                          <a:solidFill>
                            <a:schemeClr val="tx1"/>
                          </a:solidFill>
                          <a:sym typeface="Symbol"/>
                        </a:rPr>
                        <a:t>C</a:t>
                      </a:r>
                      <a:endParaRPr lang="en-US" sz="1600" dirty="0">
                        <a:solidFill>
                          <a:schemeClr val="tx1"/>
                        </a:solidFill>
                      </a:endParaRPr>
                    </a:p>
                  </a:txBody>
                  <a:tcPr marL="121920" marR="121920"/>
                </a:tc>
                <a:extLst>
                  <a:ext uri="{0D108BD9-81ED-4DB2-BD59-A6C34878D82A}">
                    <a16:rowId xmlns:a16="http://schemas.microsoft.com/office/drawing/2014/main" val="10003"/>
                  </a:ext>
                </a:extLst>
              </a:tr>
              <a:tr h="836953">
                <a:tc>
                  <a:txBody>
                    <a:bodyPr/>
                    <a:lstStyle/>
                    <a:p>
                      <a:pPr algn="ctr"/>
                      <a:r>
                        <a:rPr lang="en-US" sz="1600" dirty="0"/>
                        <a:t>Refrigerated Liquefied</a:t>
                      </a:r>
                      <a:r>
                        <a:rPr lang="en-US" sz="1600" baseline="0" dirty="0"/>
                        <a:t> Gases</a:t>
                      </a:r>
                      <a:endParaRPr lang="en-US" sz="1600" dirty="0"/>
                    </a:p>
                  </a:txBody>
                  <a:tcPr marL="121920" marR="121920"/>
                </a:tc>
                <a:tc>
                  <a:txBody>
                    <a:bodyPr/>
                    <a:lstStyle/>
                    <a:p>
                      <a:pPr algn="ctr"/>
                      <a:r>
                        <a:rPr lang="en-US" sz="1600" dirty="0">
                          <a:solidFill>
                            <a:schemeClr val="tx1"/>
                          </a:solidFill>
                        </a:rPr>
                        <a:t>Partially liquid (low temp)</a:t>
                      </a:r>
                    </a:p>
                  </a:txBody>
                  <a:tcPr marL="121920" marR="121920"/>
                </a:tc>
                <a:extLst>
                  <a:ext uri="{0D108BD9-81ED-4DB2-BD59-A6C34878D82A}">
                    <a16:rowId xmlns:a16="http://schemas.microsoft.com/office/drawing/2014/main" val="10004"/>
                  </a:ext>
                </a:extLst>
              </a:tr>
              <a:tr h="585867">
                <a:tc>
                  <a:txBody>
                    <a:bodyPr/>
                    <a:lstStyle/>
                    <a:p>
                      <a:pPr algn="ctr"/>
                      <a:r>
                        <a:rPr lang="en-US" sz="1600" dirty="0"/>
                        <a:t>Dissolved Gases</a:t>
                      </a:r>
                    </a:p>
                  </a:txBody>
                  <a:tcPr marL="121920" marR="121920"/>
                </a:tc>
                <a:tc>
                  <a:txBody>
                    <a:bodyPr/>
                    <a:lstStyle/>
                    <a:p>
                      <a:pPr algn="ctr"/>
                      <a:r>
                        <a:rPr lang="en-US" sz="1600" dirty="0">
                          <a:solidFill>
                            <a:schemeClr val="tx1"/>
                          </a:solidFill>
                        </a:rPr>
                        <a:t>liquid phase solvent</a:t>
                      </a:r>
                    </a:p>
                  </a:txBody>
                  <a:tcPr marL="121920" marR="121920"/>
                </a:tc>
                <a:extLst>
                  <a:ext uri="{0D108BD9-81ED-4DB2-BD59-A6C34878D82A}">
                    <a16:rowId xmlns:a16="http://schemas.microsoft.com/office/drawing/2014/main" val="10005"/>
                  </a:ext>
                </a:extLst>
              </a:tr>
            </a:tbl>
          </a:graphicData>
        </a:graphic>
      </p:graphicFrame>
      <p:pic>
        <p:nvPicPr>
          <p:cNvPr id="10" name="Picture 2" descr="N:\GHS\Symbols,Labels,SDS\bottle.gif">
            <a:extLst>
              <a:ext uri="{FF2B5EF4-FFF2-40B4-BE49-F238E27FC236}">
                <a16:creationId xmlns:a16="http://schemas.microsoft.com/office/drawing/2014/main" id="{E97C12E4-14F4-4F42-8A08-FD75C52AC10A}"/>
              </a:ext>
            </a:extLst>
          </p:cNvPr>
          <p:cNvPicPr>
            <a:picLocks noChangeAspect="1" noChangeArrowheads="1"/>
          </p:cNvPicPr>
          <p:nvPr/>
        </p:nvPicPr>
        <p:blipFill>
          <a:blip r:embed="rId8" cstate="print"/>
          <a:srcRect/>
          <a:stretch>
            <a:fillRect/>
          </a:stretch>
        </p:blipFill>
        <p:spPr bwMode="auto">
          <a:xfrm>
            <a:off x="2588962" y="1130146"/>
            <a:ext cx="1905331" cy="1616837"/>
          </a:xfrm>
          <a:prstGeom prst="rect">
            <a:avLst/>
          </a:prstGeom>
          <a:noFill/>
        </p:spPr>
      </p:pic>
    </p:spTree>
    <p:extLst>
      <p:ext uri="{BB962C8B-B14F-4D97-AF65-F5344CB8AC3E}">
        <p14:creationId xmlns:p14="http://schemas.microsoft.com/office/powerpoint/2010/main" val="1385420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69F6-F537-40AF-A599-6961A7C7AEEB}"/>
              </a:ext>
            </a:extLst>
          </p:cNvPr>
          <p:cNvSpPr>
            <a:spLocks noGrp="1"/>
          </p:cNvSpPr>
          <p:nvPr>
            <p:ph type="title"/>
          </p:nvPr>
        </p:nvSpPr>
        <p:spPr/>
        <p:txBody>
          <a:bodyPr/>
          <a:lstStyle/>
          <a:p>
            <a:r>
              <a:rPr lang="en-US" dirty="0"/>
              <a:t>GHS Pictograms</a:t>
            </a:r>
          </a:p>
        </p:txBody>
      </p:sp>
      <p:graphicFrame>
        <p:nvGraphicFramePr>
          <p:cNvPr id="6" name="Diagram 5">
            <a:extLst>
              <a:ext uri="{FF2B5EF4-FFF2-40B4-BE49-F238E27FC236}">
                <a16:creationId xmlns:a16="http://schemas.microsoft.com/office/drawing/2014/main" id="{80C05A13-E3F3-4F20-B6F7-82B5054860C5}"/>
              </a:ext>
            </a:extLst>
          </p:cNvPr>
          <p:cNvGraphicFramePr/>
          <p:nvPr>
            <p:extLst>
              <p:ext uri="{D42A27DB-BD31-4B8C-83A1-F6EECF244321}">
                <p14:modId xmlns:p14="http://schemas.microsoft.com/office/powerpoint/2010/main" val="682292202"/>
              </p:ext>
            </p:extLst>
          </p:nvPr>
        </p:nvGraphicFramePr>
        <p:xfrm>
          <a:off x="5700331" y="1088020"/>
          <a:ext cx="5990099" cy="5283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e 8">
            <a:extLst>
              <a:ext uri="{FF2B5EF4-FFF2-40B4-BE49-F238E27FC236}">
                <a16:creationId xmlns:a16="http://schemas.microsoft.com/office/drawing/2014/main" id="{06D232E7-8A7B-496A-BDBC-91B4D596AD37}"/>
              </a:ext>
            </a:extLst>
          </p:cNvPr>
          <p:cNvGraphicFramePr>
            <a:graphicFrameLocks noGrp="1"/>
          </p:cNvGraphicFramePr>
          <p:nvPr>
            <p:extLst>
              <p:ext uri="{D42A27DB-BD31-4B8C-83A1-F6EECF244321}">
                <p14:modId xmlns:p14="http://schemas.microsoft.com/office/powerpoint/2010/main" val="186704961"/>
              </p:ext>
            </p:extLst>
          </p:nvPr>
        </p:nvGraphicFramePr>
        <p:xfrm>
          <a:off x="1579099" y="3652930"/>
          <a:ext cx="3883547" cy="2290596"/>
        </p:xfrm>
        <a:graphic>
          <a:graphicData uri="http://schemas.openxmlformats.org/drawingml/2006/table">
            <a:tbl>
              <a:tblPr firstRow="1" bandRow="1">
                <a:tableStyleId>{073A0DAA-6AF3-43AB-8588-CEC1D06C72B9}</a:tableStyleId>
              </a:tblPr>
              <a:tblGrid>
                <a:gridCol w="1972859">
                  <a:extLst>
                    <a:ext uri="{9D8B030D-6E8A-4147-A177-3AD203B41FA5}">
                      <a16:colId xmlns:a16="http://schemas.microsoft.com/office/drawing/2014/main" val="20000"/>
                    </a:ext>
                  </a:extLst>
                </a:gridCol>
                <a:gridCol w="1910688">
                  <a:extLst>
                    <a:ext uri="{9D8B030D-6E8A-4147-A177-3AD203B41FA5}">
                      <a16:colId xmlns:a16="http://schemas.microsoft.com/office/drawing/2014/main" val="20001"/>
                    </a:ext>
                  </a:extLst>
                </a:gridCol>
              </a:tblGrid>
              <a:tr h="370840">
                <a:tc>
                  <a:txBody>
                    <a:bodyPr/>
                    <a:lstStyle/>
                    <a:p>
                      <a:pPr algn="ctr"/>
                      <a:r>
                        <a:rPr lang="en-US" dirty="0"/>
                        <a:t>Classification</a:t>
                      </a:r>
                    </a:p>
                  </a:txBody>
                  <a:tcPr marL="121920" marR="121920"/>
                </a:tc>
                <a:tc>
                  <a:txBody>
                    <a:bodyPr/>
                    <a:lstStyle/>
                    <a:p>
                      <a:pPr algn="ctr"/>
                      <a:r>
                        <a:rPr lang="en-US" dirty="0"/>
                        <a:t>Category</a:t>
                      </a:r>
                    </a:p>
                  </a:txBody>
                  <a:tcPr marL="121920" marR="121920"/>
                </a:tc>
                <a:extLst>
                  <a:ext uri="{0D108BD9-81ED-4DB2-BD59-A6C34878D82A}">
                    <a16:rowId xmlns:a16="http://schemas.microsoft.com/office/drawing/2014/main" val="10000"/>
                  </a:ext>
                </a:extLst>
              </a:tr>
              <a:tr h="908836">
                <a:tc>
                  <a:txBody>
                    <a:bodyPr/>
                    <a:lstStyle/>
                    <a:p>
                      <a:pPr algn="ctr"/>
                      <a:r>
                        <a:rPr lang="en-US" dirty="0"/>
                        <a:t>Skin Corrosion</a:t>
                      </a:r>
                      <a:r>
                        <a:rPr lang="en-US" baseline="0" dirty="0"/>
                        <a:t> </a:t>
                      </a:r>
                      <a:r>
                        <a:rPr lang="en-US" dirty="0"/>
                        <a:t> or Burns</a:t>
                      </a:r>
                    </a:p>
                  </a:txBody>
                  <a:tcPr marL="121920" marR="121920"/>
                </a:tc>
                <a:tc>
                  <a:txBody>
                    <a:bodyPr/>
                    <a:lstStyle/>
                    <a:p>
                      <a:pPr algn="ctr"/>
                      <a:endParaRPr lang="en-US" dirty="0"/>
                    </a:p>
                    <a:p>
                      <a:pPr algn="ctr"/>
                      <a:r>
                        <a:rPr lang="en-US" dirty="0"/>
                        <a:t>1A,</a:t>
                      </a:r>
                      <a:r>
                        <a:rPr lang="en-US" baseline="0" dirty="0"/>
                        <a:t> 1B, 1C, 2</a:t>
                      </a:r>
                      <a:endParaRPr lang="en-US" dirty="0"/>
                    </a:p>
                  </a:txBody>
                  <a:tcPr marL="121920" marR="121920"/>
                </a:tc>
                <a:extLst>
                  <a:ext uri="{0D108BD9-81ED-4DB2-BD59-A6C34878D82A}">
                    <a16:rowId xmlns:a16="http://schemas.microsoft.com/office/drawing/2014/main" val="10001"/>
                  </a:ext>
                </a:extLst>
              </a:tr>
              <a:tr h="370840">
                <a:tc>
                  <a:txBody>
                    <a:bodyPr/>
                    <a:lstStyle/>
                    <a:p>
                      <a:pPr algn="ctr"/>
                      <a:r>
                        <a:rPr lang="en-US" dirty="0"/>
                        <a:t>Eye</a:t>
                      </a:r>
                      <a:r>
                        <a:rPr lang="en-US" baseline="0" dirty="0"/>
                        <a:t> Damage</a:t>
                      </a:r>
                      <a:endParaRPr lang="en-US" dirty="0"/>
                    </a:p>
                  </a:txBody>
                  <a:tcPr marL="121920" marR="121920"/>
                </a:tc>
                <a:tc>
                  <a:txBody>
                    <a:bodyPr/>
                    <a:lstStyle/>
                    <a:p>
                      <a:pPr algn="ctr"/>
                      <a:r>
                        <a:rPr lang="en-US" dirty="0"/>
                        <a:t>1, 2A, 2B</a:t>
                      </a:r>
                    </a:p>
                  </a:txBody>
                  <a:tcPr marL="121920" marR="121920"/>
                </a:tc>
                <a:extLst>
                  <a:ext uri="{0D108BD9-81ED-4DB2-BD59-A6C34878D82A}">
                    <a16:rowId xmlns:a16="http://schemas.microsoft.com/office/drawing/2014/main" val="10002"/>
                  </a:ext>
                </a:extLst>
              </a:tr>
              <a:tr h="370840">
                <a:tc>
                  <a:txBody>
                    <a:bodyPr/>
                    <a:lstStyle/>
                    <a:p>
                      <a:pPr algn="ctr"/>
                      <a:r>
                        <a:rPr lang="en-US" dirty="0"/>
                        <a:t>Corrosive  to Metal</a:t>
                      </a:r>
                    </a:p>
                  </a:txBody>
                  <a:tcPr marL="121920" marR="121920"/>
                </a:tc>
                <a:tc>
                  <a:txBody>
                    <a:bodyPr/>
                    <a:lstStyle/>
                    <a:p>
                      <a:pPr algn="ctr"/>
                      <a:r>
                        <a:rPr lang="en-US" dirty="0"/>
                        <a:t>1</a:t>
                      </a:r>
                    </a:p>
                  </a:txBody>
                  <a:tcPr marL="121920" marR="121920"/>
                </a:tc>
                <a:extLst>
                  <a:ext uri="{0D108BD9-81ED-4DB2-BD59-A6C34878D82A}">
                    <a16:rowId xmlns:a16="http://schemas.microsoft.com/office/drawing/2014/main" val="10003"/>
                  </a:ext>
                </a:extLst>
              </a:tr>
            </a:tbl>
          </a:graphicData>
        </a:graphic>
      </p:graphicFrame>
      <p:pic>
        <p:nvPicPr>
          <p:cNvPr id="11" name="Picture 1" descr="N:\GHS\Symbols,Labels,SDS\acid_red.gif">
            <a:extLst>
              <a:ext uri="{FF2B5EF4-FFF2-40B4-BE49-F238E27FC236}">
                <a16:creationId xmlns:a16="http://schemas.microsoft.com/office/drawing/2014/main" id="{AC68EE0B-1635-406A-9EF2-E81FBE33DA45}"/>
              </a:ext>
            </a:extLst>
          </p:cNvPr>
          <p:cNvPicPr>
            <a:picLocks noChangeAspect="1" noChangeArrowheads="1"/>
          </p:cNvPicPr>
          <p:nvPr/>
        </p:nvPicPr>
        <p:blipFill>
          <a:blip r:embed="rId8" cstate="print"/>
          <a:srcRect/>
          <a:stretch>
            <a:fillRect/>
          </a:stretch>
        </p:blipFill>
        <p:spPr bwMode="auto">
          <a:xfrm>
            <a:off x="2251850" y="1483342"/>
            <a:ext cx="2289515" cy="1717136"/>
          </a:xfrm>
          <a:prstGeom prst="rect">
            <a:avLst/>
          </a:prstGeom>
          <a:noFill/>
        </p:spPr>
      </p:pic>
    </p:spTree>
    <p:extLst>
      <p:ext uri="{BB962C8B-B14F-4D97-AF65-F5344CB8AC3E}">
        <p14:creationId xmlns:p14="http://schemas.microsoft.com/office/powerpoint/2010/main" val="1734667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69F6-F537-40AF-A599-6961A7C7AEEB}"/>
              </a:ext>
            </a:extLst>
          </p:cNvPr>
          <p:cNvSpPr>
            <a:spLocks noGrp="1"/>
          </p:cNvSpPr>
          <p:nvPr>
            <p:ph type="title"/>
          </p:nvPr>
        </p:nvSpPr>
        <p:spPr/>
        <p:txBody>
          <a:bodyPr/>
          <a:lstStyle/>
          <a:p>
            <a:r>
              <a:rPr lang="en-US" dirty="0"/>
              <a:t>GHS Pictograms</a:t>
            </a:r>
          </a:p>
        </p:txBody>
      </p:sp>
      <p:graphicFrame>
        <p:nvGraphicFramePr>
          <p:cNvPr id="8" name="Diagram 7">
            <a:extLst>
              <a:ext uri="{FF2B5EF4-FFF2-40B4-BE49-F238E27FC236}">
                <a16:creationId xmlns:a16="http://schemas.microsoft.com/office/drawing/2014/main" id="{186B27AF-30C4-4870-ADCC-15F645FFEFFD}"/>
              </a:ext>
            </a:extLst>
          </p:cNvPr>
          <p:cNvGraphicFramePr/>
          <p:nvPr>
            <p:extLst>
              <p:ext uri="{D42A27DB-BD31-4B8C-83A1-F6EECF244321}">
                <p14:modId xmlns:p14="http://schemas.microsoft.com/office/powerpoint/2010/main" val="1063429126"/>
              </p:ext>
            </p:extLst>
          </p:nvPr>
        </p:nvGraphicFramePr>
        <p:xfrm>
          <a:off x="5868365" y="1273215"/>
          <a:ext cx="6053560" cy="5074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Table 9">
            <a:extLst>
              <a:ext uri="{FF2B5EF4-FFF2-40B4-BE49-F238E27FC236}">
                <a16:creationId xmlns:a16="http://schemas.microsoft.com/office/drawing/2014/main" id="{462147D9-5AD3-4037-BEF3-9A14DBC849E8}"/>
              </a:ext>
            </a:extLst>
          </p:cNvPr>
          <p:cNvGraphicFramePr>
            <a:graphicFrameLocks noGrp="1"/>
          </p:cNvGraphicFramePr>
          <p:nvPr>
            <p:extLst>
              <p:ext uri="{D42A27DB-BD31-4B8C-83A1-F6EECF244321}">
                <p14:modId xmlns:p14="http://schemas.microsoft.com/office/powerpoint/2010/main" val="2071991461"/>
              </p:ext>
            </p:extLst>
          </p:nvPr>
        </p:nvGraphicFramePr>
        <p:xfrm>
          <a:off x="1338768" y="3464774"/>
          <a:ext cx="4447654" cy="2291080"/>
        </p:xfrm>
        <a:graphic>
          <a:graphicData uri="http://schemas.openxmlformats.org/drawingml/2006/table">
            <a:tbl>
              <a:tblPr firstRow="1" bandRow="1">
                <a:tableStyleId>{073A0DAA-6AF3-43AB-8588-CEC1D06C72B9}</a:tableStyleId>
              </a:tblPr>
              <a:tblGrid>
                <a:gridCol w="2120423">
                  <a:extLst>
                    <a:ext uri="{9D8B030D-6E8A-4147-A177-3AD203B41FA5}">
                      <a16:colId xmlns:a16="http://schemas.microsoft.com/office/drawing/2014/main" val="20000"/>
                    </a:ext>
                  </a:extLst>
                </a:gridCol>
                <a:gridCol w="2327231">
                  <a:extLst>
                    <a:ext uri="{9D8B030D-6E8A-4147-A177-3AD203B41FA5}">
                      <a16:colId xmlns:a16="http://schemas.microsoft.com/office/drawing/2014/main" val="20001"/>
                    </a:ext>
                  </a:extLst>
                </a:gridCol>
              </a:tblGrid>
              <a:tr h="370840">
                <a:tc>
                  <a:txBody>
                    <a:bodyPr/>
                    <a:lstStyle/>
                    <a:p>
                      <a:pPr algn="ctr"/>
                      <a:r>
                        <a:rPr lang="en-US" dirty="0"/>
                        <a:t>Classification</a:t>
                      </a:r>
                    </a:p>
                  </a:txBody>
                  <a:tcPr marL="121920" marR="121920"/>
                </a:tc>
                <a:tc>
                  <a:txBody>
                    <a:bodyPr/>
                    <a:lstStyle/>
                    <a:p>
                      <a:pPr algn="ctr"/>
                      <a:r>
                        <a:rPr lang="en-US" dirty="0"/>
                        <a:t>Category</a:t>
                      </a:r>
                    </a:p>
                  </a:txBody>
                  <a:tcPr marL="121920" marR="121920"/>
                </a:tc>
                <a:extLst>
                  <a:ext uri="{0D108BD9-81ED-4DB2-BD59-A6C34878D82A}">
                    <a16:rowId xmlns:a16="http://schemas.microsoft.com/office/drawing/2014/main" val="10000"/>
                  </a:ext>
                </a:extLst>
              </a:tr>
              <a:tr h="370840">
                <a:tc>
                  <a:txBody>
                    <a:bodyPr/>
                    <a:lstStyle/>
                    <a:p>
                      <a:pPr algn="ctr"/>
                      <a:r>
                        <a:rPr lang="en-US" dirty="0"/>
                        <a:t>Explosives</a:t>
                      </a:r>
                    </a:p>
                  </a:txBody>
                  <a:tcPr marL="121920" marR="121920"/>
                </a:tc>
                <a:tc>
                  <a:txBody>
                    <a:bodyPr/>
                    <a:lstStyle/>
                    <a:p>
                      <a:pPr algn="ctr"/>
                      <a:r>
                        <a:rPr lang="en-US" dirty="0"/>
                        <a:t>1.1, 1.2, 1.3</a:t>
                      </a:r>
                    </a:p>
                    <a:p>
                      <a:pPr algn="ctr"/>
                      <a:r>
                        <a:rPr lang="en-US" dirty="0"/>
                        <a:t>1.4, 1.5, 1.6</a:t>
                      </a:r>
                    </a:p>
                  </a:txBody>
                  <a:tcPr marL="121920" marR="121920"/>
                </a:tc>
                <a:extLst>
                  <a:ext uri="{0D108BD9-81ED-4DB2-BD59-A6C34878D82A}">
                    <a16:rowId xmlns:a16="http://schemas.microsoft.com/office/drawing/2014/main" val="10001"/>
                  </a:ext>
                </a:extLst>
              </a:tr>
              <a:tr h="370840">
                <a:tc>
                  <a:txBody>
                    <a:bodyPr/>
                    <a:lstStyle/>
                    <a:p>
                      <a:pPr algn="ctr"/>
                      <a:r>
                        <a:rPr lang="en-US" dirty="0"/>
                        <a:t>Self-Reactive</a:t>
                      </a:r>
                      <a:r>
                        <a:rPr lang="en-US" baseline="0" dirty="0"/>
                        <a:t> Substances</a:t>
                      </a:r>
                      <a:endParaRPr lang="en-US" dirty="0"/>
                    </a:p>
                  </a:txBody>
                  <a:tcPr marL="121920" marR="121920"/>
                </a:tc>
                <a:tc>
                  <a:txBody>
                    <a:bodyPr/>
                    <a:lstStyle/>
                    <a:p>
                      <a:pPr algn="ctr"/>
                      <a:r>
                        <a:rPr lang="en-US" dirty="0"/>
                        <a:t>A</a:t>
                      </a:r>
                      <a:r>
                        <a:rPr lang="en-US" baseline="0" dirty="0"/>
                        <a:t> to G</a:t>
                      </a:r>
                      <a:endParaRPr lang="en-US" dirty="0"/>
                    </a:p>
                  </a:txBody>
                  <a:tcPr marL="121920" marR="121920"/>
                </a:tc>
                <a:extLst>
                  <a:ext uri="{0D108BD9-81ED-4DB2-BD59-A6C34878D82A}">
                    <a16:rowId xmlns:a16="http://schemas.microsoft.com/office/drawing/2014/main" val="10002"/>
                  </a:ext>
                </a:extLst>
              </a:tr>
              <a:tr h="370840">
                <a:tc>
                  <a:txBody>
                    <a:bodyPr/>
                    <a:lstStyle/>
                    <a:p>
                      <a:pPr algn="ctr"/>
                      <a:r>
                        <a:rPr lang="en-US" dirty="0"/>
                        <a:t>Organic</a:t>
                      </a:r>
                      <a:r>
                        <a:rPr lang="en-US" baseline="0" dirty="0"/>
                        <a:t> Peroxides</a:t>
                      </a:r>
                      <a:endParaRPr lang="en-US" dirty="0"/>
                    </a:p>
                  </a:txBody>
                  <a:tcPr marL="121920" marR="121920"/>
                </a:tc>
                <a:tc>
                  <a:txBody>
                    <a:bodyPr/>
                    <a:lstStyle/>
                    <a:p>
                      <a:pPr algn="ctr"/>
                      <a:r>
                        <a:rPr lang="en-US" dirty="0"/>
                        <a:t>A to G</a:t>
                      </a:r>
                    </a:p>
                  </a:txBody>
                  <a:tcPr marL="121920" marR="121920"/>
                </a:tc>
                <a:extLst>
                  <a:ext uri="{0D108BD9-81ED-4DB2-BD59-A6C34878D82A}">
                    <a16:rowId xmlns:a16="http://schemas.microsoft.com/office/drawing/2014/main" val="10003"/>
                  </a:ext>
                </a:extLst>
              </a:tr>
            </a:tbl>
          </a:graphicData>
        </a:graphic>
      </p:graphicFrame>
      <p:pic>
        <p:nvPicPr>
          <p:cNvPr id="12" name="Picture 2">
            <a:extLst>
              <a:ext uri="{FF2B5EF4-FFF2-40B4-BE49-F238E27FC236}">
                <a16:creationId xmlns:a16="http://schemas.microsoft.com/office/drawing/2014/main" id="{701D294E-A958-4F94-898A-B6F4582CDE9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19811" y="1457201"/>
            <a:ext cx="2285568" cy="171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054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69F6-F537-40AF-A599-6961A7C7AEEB}"/>
              </a:ext>
            </a:extLst>
          </p:cNvPr>
          <p:cNvSpPr>
            <a:spLocks noGrp="1"/>
          </p:cNvSpPr>
          <p:nvPr>
            <p:ph type="title"/>
          </p:nvPr>
        </p:nvSpPr>
        <p:spPr/>
        <p:txBody>
          <a:bodyPr/>
          <a:lstStyle/>
          <a:p>
            <a:r>
              <a:rPr lang="en-US" dirty="0"/>
              <a:t>GHS Pictograms</a:t>
            </a:r>
          </a:p>
        </p:txBody>
      </p:sp>
      <p:graphicFrame>
        <p:nvGraphicFramePr>
          <p:cNvPr id="6" name="Diagram 5">
            <a:extLst>
              <a:ext uri="{FF2B5EF4-FFF2-40B4-BE49-F238E27FC236}">
                <a16:creationId xmlns:a16="http://schemas.microsoft.com/office/drawing/2014/main" id="{AE0C7110-15FA-4529-95F7-9A6F207A5AD5}"/>
              </a:ext>
            </a:extLst>
          </p:cNvPr>
          <p:cNvGraphicFramePr/>
          <p:nvPr>
            <p:extLst>
              <p:ext uri="{D42A27DB-BD31-4B8C-83A1-F6EECF244321}">
                <p14:modId xmlns:p14="http://schemas.microsoft.com/office/powerpoint/2010/main" val="2352690844"/>
              </p:ext>
            </p:extLst>
          </p:nvPr>
        </p:nvGraphicFramePr>
        <p:xfrm>
          <a:off x="5856790" y="1319514"/>
          <a:ext cx="6050741" cy="4820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a:extLst>
              <a:ext uri="{FF2B5EF4-FFF2-40B4-BE49-F238E27FC236}">
                <a16:creationId xmlns:a16="http://schemas.microsoft.com/office/drawing/2014/main" id="{C53A0240-0AE7-4E9C-8B7A-DD48017297A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11498" y="1671716"/>
            <a:ext cx="2270509" cy="1687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Table 8">
            <a:extLst>
              <a:ext uri="{FF2B5EF4-FFF2-40B4-BE49-F238E27FC236}">
                <a16:creationId xmlns:a16="http://schemas.microsoft.com/office/drawing/2014/main" id="{FA368628-5328-437E-8EB5-511C0AFCAD29}"/>
              </a:ext>
            </a:extLst>
          </p:cNvPr>
          <p:cNvGraphicFramePr>
            <a:graphicFrameLocks noGrp="1"/>
          </p:cNvGraphicFramePr>
          <p:nvPr>
            <p:extLst>
              <p:ext uri="{D42A27DB-BD31-4B8C-83A1-F6EECF244321}">
                <p14:modId xmlns:p14="http://schemas.microsoft.com/office/powerpoint/2010/main" val="2458286404"/>
              </p:ext>
            </p:extLst>
          </p:nvPr>
        </p:nvGraphicFramePr>
        <p:xfrm>
          <a:off x="1397423" y="3416787"/>
          <a:ext cx="4298660" cy="1550440"/>
        </p:xfrm>
        <a:graphic>
          <a:graphicData uri="http://schemas.openxmlformats.org/drawingml/2006/table">
            <a:tbl>
              <a:tblPr firstRow="1" bandRow="1">
                <a:tableStyleId>{073A0DAA-6AF3-43AB-8588-CEC1D06C72B9}</a:tableStyleId>
              </a:tblPr>
              <a:tblGrid>
                <a:gridCol w="2483672">
                  <a:extLst>
                    <a:ext uri="{9D8B030D-6E8A-4147-A177-3AD203B41FA5}">
                      <a16:colId xmlns:a16="http://schemas.microsoft.com/office/drawing/2014/main" val="20000"/>
                    </a:ext>
                  </a:extLst>
                </a:gridCol>
                <a:gridCol w="1814988">
                  <a:extLst>
                    <a:ext uri="{9D8B030D-6E8A-4147-A177-3AD203B41FA5}">
                      <a16:colId xmlns:a16="http://schemas.microsoft.com/office/drawing/2014/main" val="20001"/>
                    </a:ext>
                  </a:extLst>
                </a:gridCol>
              </a:tblGrid>
              <a:tr h="363387">
                <a:tc>
                  <a:txBody>
                    <a:bodyPr/>
                    <a:lstStyle/>
                    <a:p>
                      <a:pPr algn="ctr"/>
                      <a:r>
                        <a:rPr lang="en-US" dirty="0"/>
                        <a:t>Classification</a:t>
                      </a:r>
                    </a:p>
                  </a:txBody>
                  <a:tcPr marL="121920" marR="121920"/>
                </a:tc>
                <a:tc>
                  <a:txBody>
                    <a:bodyPr/>
                    <a:lstStyle/>
                    <a:p>
                      <a:pPr algn="ctr"/>
                      <a:r>
                        <a:rPr lang="en-US" dirty="0"/>
                        <a:t>Category</a:t>
                      </a:r>
                    </a:p>
                  </a:txBody>
                  <a:tcPr marL="121920" marR="121920"/>
                </a:tc>
                <a:extLst>
                  <a:ext uri="{0D108BD9-81ED-4DB2-BD59-A6C34878D82A}">
                    <a16:rowId xmlns:a16="http://schemas.microsoft.com/office/drawing/2014/main" val="10000"/>
                  </a:ext>
                </a:extLst>
              </a:tr>
              <a:tr h="394384">
                <a:tc>
                  <a:txBody>
                    <a:bodyPr/>
                    <a:lstStyle/>
                    <a:p>
                      <a:pPr algn="ctr"/>
                      <a:r>
                        <a:rPr lang="en-US" dirty="0"/>
                        <a:t>Oxidizing Gases</a:t>
                      </a:r>
                    </a:p>
                  </a:txBody>
                  <a:tcPr marL="121920" marR="121920"/>
                </a:tc>
                <a:tc>
                  <a:txBody>
                    <a:bodyPr/>
                    <a:lstStyle/>
                    <a:p>
                      <a:pPr algn="ctr"/>
                      <a:r>
                        <a:rPr lang="en-US" dirty="0"/>
                        <a:t>1</a:t>
                      </a:r>
                    </a:p>
                  </a:txBody>
                  <a:tcPr marL="121920" marR="121920"/>
                </a:tc>
                <a:extLst>
                  <a:ext uri="{0D108BD9-81ED-4DB2-BD59-A6C34878D82A}">
                    <a16:rowId xmlns:a16="http://schemas.microsoft.com/office/drawing/2014/main" val="10001"/>
                  </a:ext>
                </a:extLst>
              </a:tr>
              <a:tr h="375109">
                <a:tc>
                  <a:txBody>
                    <a:bodyPr/>
                    <a:lstStyle/>
                    <a:p>
                      <a:pPr algn="ctr"/>
                      <a:r>
                        <a:rPr lang="en-US" dirty="0"/>
                        <a:t>Oxidizing Liquids</a:t>
                      </a:r>
                    </a:p>
                  </a:txBody>
                  <a:tcPr marL="121920" marR="121920"/>
                </a:tc>
                <a:tc>
                  <a:txBody>
                    <a:bodyPr/>
                    <a:lstStyle/>
                    <a:p>
                      <a:pPr algn="ctr"/>
                      <a:r>
                        <a:rPr lang="en-US" dirty="0"/>
                        <a:t>1, 2, 3</a:t>
                      </a:r>
                    </a:p>
                  </a:txBody>
                  <a:tcPr marL="121920" marR="121920"/>
                </a:tc>
                <a:extLst>
                  <a:ext uri="{0D108BD9-81ED-4DB2-BD59-A6C34878D82A}">
                    <a16:rowId xmlns:a16="http://schemas.microsoft.com/office/drawing/2014/main" val="10002"/>
                  </a:ext>
                </a:extLst>
              </a:tr>
              <a:tr h="415187">
                <a:tc>
                  <a:txBody>
                    <a:bodyPr/>
                    <a:lstStyle/>
                    <a:p>
                      <a:pPr algn="ctr"/>
                      <a:r>
                        <a:rPr lang="en-US" dirty="0"/>
                        <a:t>Oxidizing Solids</a:t>
                      </a:r>
                    </a:p>
                  </a:txBody>
                  <a:tcPr marL="121920" marR="121920"/>
                </a:tc>
                <a:tc>
                  <a:txBody>
                    <a:bodyPr/>
                    <a:lstStyle/>
                    <a:p>
                      <a:pPr algn="ctr"/>
                      <a:r>
                        <a:rPr lang="en-US" dirty="0"/>
                        <a:t>1, 2, 3</a:t>
                      </a:r>
                    </a:p>
                  </a:txBody>
                  <a:tcPr marL="121920" marR="12192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71706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69F6-F537-40AF-A599-6961A7C7AEEB}"/>
              </a:ext>
            </a:extLst>
          </p:cNvPr>
          <p:cNvSpPr>
            <a:spLocks noGrp="1"/>
          </p:cNvSpPr>
          <p:nvPr>
            <p:ph type="title"/>
          </p:nvPr>
        </p:nvSpPr>
        <p:spPr/>
        <p:txBody>
          <a:bodyPr/>
          <a:lstStyle/>
          <a:p>
            <a:r>
              <a:rPr lang="en-US" dirty="0"/>
              <a:t>GHS Pictograms</a:t>
            </a:r>
          </a:p>
        </p:txBody>
      </p:sp>
      <p:graphicFrame>
        <p:nvGraphicFramePr>
          <p:cNvPr id="8" name="Diagram 7">
            <a:extLst>
              <a:ext uri="{FF2B5EF4-FFF2-40B4-BE49-F238E27FC236}">
                <a16:creationId xmlns:a16="http://schemas.microsoft.com/office/drawing/2014/main" id="{A4E66621-31B9-4215-8AC3-8590C60639D0}"/>
              </a:ext>
            </a:extLst>
          </p:cNvPr>
          <p:cNvGraphicFramePr/>
          <p:nvPr>
            <p:extLst>
              <p:ext uri="{D42A27DB-BD31-4B8C-83A1-F6EECF244321}">
                <p14:modId xmlns:p14="http://schemas.microsoft.com/office/powerpoint/2010/main" val="412686381"/>
              </p:ext>
            </p:extLst>
          </p:nvPr>
        </p:nvGraphicFramePr>
        <p:xfrm>
          <a:off x="4978399" y="1435261"/>
          <a:ext cx="6688882" cy="4815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2" descr="N:\GHS\Symbols,Labels,SDS\Aquatic-pollut-red.gif">
            <a:extLst>
              <a:ext uri="{FF2B5EF4-FFF2-40B4-BE49-F238E27FC236}">
                <a16:creationId xmlns:a16="http://schemas.microsoft.com/office/drawing/2014/main" id="{6626FD43-8E5D-49CE-A2E7-A1835DD6A383}"/>
              </a:ext>
            </a:extLst>
          </p:cNvPr>
          <p:cNvPicPr>
            <a:picLocks noChangeAspect="1" noChangeArrowheads="1"/>
          </p:cNvPicPr>
          <p:nvPr/>
        </p:nvPicPr>
        <p:blipFill>
          <a:blip r:embed="rId8" cstate="print"/>
          <a:srcRect/>
          <a:stretch>
            <a:fillRect/>
          </a:stretch>
        </p:blipFill>
        <p:spPr bwMode="auto">
          <a:xfrm>
            <a:off x="2001193" y="1655289"/>
            <a:ext cx="2267444" cy="1698224"/>
          </a:xfrm>
          <a:prstGeom prst="rect">
            <a:avLst/>
          </a:prstGeom>
          <a:noFill/>
        </p:spPr>
      </p:pic>
    </p:spTree>
    <p:extLst>
      <p:ext uri="{BB962C8B-B14F-4D97-AF65-F5344CB8AC3E}">
        <p14:creationId xmlns:p14="http://schemas.microsoft.com/office/powerpoint/2010/main" val="3482969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CE025714-E0A7-4507-801B-DB848A31C8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081" y="1165906"/>
            <a:ext cx="10282208" cy="4767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EA656C8F-AEB7-40EB-A1FC-EE93E733DB47}"/>
              </a:ext>
            </a:extLst>
          </p:cNvPr>
          <p:cNvSpPr>
            <a:spLocks noGrp="1"/>
          </p:cNvSpPr>
          <p:nvPr>
            <p:ph type="title"/>
          </p:nvPr>
        </p:nvSpPr>
        <p:spPr/>
        <p:txBody>
          <a:bodyPr/>
          <a:lstStyle/>
          <a:p>
            <a:r>
              <a:rPr lang="en-US" dirty="0"/>
              <a:t>Training Objectives</a:t>
            </a:r>
          </a:p>
        </p:txBody>
      </p:sp>
      <p:sp>
        <p:nvSpPr>
          <p:cNvPr id="10" name="Content Placeholder 2">
            <a:extLst>
              <a:ext uri="{FF2B5EF4-FFF2-40B4-BE49-F238E27FC236}">
                <a16:creationId xmlns:a16="http://schemas.microsoft.com/office/drawing/2014/main" id="{398301DF-8244-41B4-A5D1-FD7F881B2A13}"/>
              </a:ext>
            </a:extLst>
          </p:cNvPr>
          <p:cNvSpPr txBox="1">
            <a:spLocks/>
          </p:cNvSpPr>
          <p:nvPr/>
        </p:nvSpPr>
        <p:spPr>
          <a:xfrm>
            <a:off x="1566081" y="1306286"/>
            <a:ext cx="10058400" cy="5029200"/>
          </a:xfrm>
          <a:prstGeom prst="rect">
            <a:avLst/>
          </a:prstGeom>
        </p:spPr>
        <p:txBody>
          <a:bodyPr/>
          <a:lstStyle>
            <a:lvl1pPr marL="347663" indent="-347663" algn="l" defTabSz="914400" rtl="0" eaLnBrk="1" latinLnBrk="0" hangingPunct="1">
              <a:lnSpc>
                <a:spcPct val="90000"/>
              </a:lnSpc>
              <a:spcBef>
                <a:spcPts val="1000"/>
              </a:spcBef>
              <a:buClr>
                <a:srgbClr val="D07A20"/>
              </a:buClr>
              <a:buSzPct val="140000"/>
              <a:buFont typeface="System Font Regular"/>
              <a:buChar char="●"/>
              <a:tabLst/>
              <a:defRPr sz="20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569913" indent="-222250" algn="l" defTabSz="914400" rtl="0" eaLnBrk="1" latinLnBrk="0" hangingPunct="1">
              <a:lnSpc>
                <a:spcPct val="90000"/>
              </a:lnSpc>
              <a:spcBef>
                <a:spcPts val="500"/>
              </a:spcBef>
              <a:buClr>
                <a:schemeClr val="accent2"/>
              </a:buClr>
              <a:buFont typeface="Courier New" panose="02070309020205020404" pitchFamily="49" charset="0"/>
              <a:buChar char="o"/>
              <a:tabLst/>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801688" indent="-231775" algn="l" defTabSz="914400" rtl="0" eaLnBrk="1" latinLnBrk="0" hangingPunct="1">
              <a:lnSpc>
                <a:spcPct val="90000"/>
              </a:lnSpc>
              <a:spcBef>
                <a:spcPts val="500"/>
              </a:spcBef>
              <a:buClr>
                <a:schemeClr val="accent2"/>
              </a:buClr>
              <a:buFont typeface="Arial" panose="020B0604020202020204" pitchFamily="34" charset="0"/>
              <a:buChar char="‒"/>
              <a:tabLst/>
              <a:defRPr sz="16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027113" indent="-225425" algn="l" defTabSz="914400" rtl="0" eaLnBrk="1" latinLnBrk="0" hangingPunct="1">
              <a:lnSpc>
                <a:spcPct val="90000"/>
              </a:lnSpc>
              <a:spcBef>
                <a:spcPts val="500"/>
              </a:spcBef>
              <a:buClr>
                <a:schemeClr val="accent2"/>
              </a:buClr>
              <a:buFont typeface="Arial" panose="020B0604020202020204" pitchFamily="34" charset="0"/>
              <a:buChar char="‒"/>
              <a:tabLst/>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258888" indent="-231775" algn="l" defTabSz="914400" rtl="0" eaLnBrk="1" latinLnBrk="0" hangingPunct="1">
              <a:lnSpc>
                <a:spcPct val="90000"/>
              </a:lnSpc>
              <a:spcBef>
                <a:spcPts val="500"/>
              </a:spcBef>
              <a:buClr>
                <a:schemeClr val="accent2"/>
              </a:buClr>
              <a:buFont typeface="Arial" panose="020B0604020202020204" pitchFamily="34" charset="0"/>
              <a:buChar char="‒"/>
              <a:tabLst/>
              <a:defRPr sz="14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OSHA Hazardous Communication Standard</a:t>
            </a:r>
          </a:p>
          <a:p>
            <a:r>
              <a:rPr lang="en-US" dirty="0">
                <a:solidFill>
                  <a:schemeClr val="tx1"/>
                </a:solidFill>
              </a:rPr>
              <a:t>Hazardous Material Identification</a:t>
            </a:r>
          </a:p>
          <a:p>
            <a:r>
              <a:rPr lang="en-US" dirty="0">
                <a:solidFill>
                  <a:schemeClr val="tx1"/>
                </a:solidFill>
              </a:rPr>
              <a:t>Labeling</a:t>
            </a:r>
          </a:p>
          <a:p>
            <a:r>
              <a:rPr lang="en-US" dirty="0">
                <a:solidFill>
                  <a:schemeClr val="tx1"/>
                </a:solidFill>
              </a:rPr>
              <a:t>Safety Data Sheets</a:t>
            </a:r>
          </a:p>
          <a:p>
            <a:r>
              <a:rPr lang="en-US" dirty="0">
                <a:solidFill>
                  <a:schemeClr val="tx1"/>
                </a:solidFill>
              </a:rPr>
              <a:t>Proper Handling of Hazardous Materials </a:t>
            </a:r>
          </a:p>
          <a:p>
            <a:r>
              <a:rPr lang="en-US" dirty="0">
                <a:solidFill>
                  <a:schemeClr val="tx1"/>
                </a:solidFill>
              </a:rPr>
              <a:t>Personal Protective Equipment</a:t>
            </a:r>
          </a:p>
          <a:p>
            <a:endParaRPr lang="en-US" dirty="0"/>
          </a:p>
        </p:txBody>
      </p:sp>
    </p:spTree>
    <p:extLst>
      <p:ext uri="{BB962C8B-B14F-4D97-AF65-F5344CB8AC3E}">
        <p14:creationId xmlns:p14="http://schemas.microsoft.com/office/powerpoint/2010/main" val="2840474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69F6-F537-40AF-A599-6961A7C7AEEB}"/>
              </a:ext>
            </a:extLst>
          </p:cNvPr>
          <p:cNvSpPr>
            <a:spLocks noGrp="1"/>
          </p:cNvSpPr>
          <p:nvPr>
            <p:ph type="title"/>
          </p:nvPr>
        </p:nvSpPr>
        <p:spPr/>
        <p:txBody>
          <a:bodyPr/>
          <a:lstStyle/>
          <a:p>
            <a:r>
              <a:rPr lang="en-US" dirty="0"/>
              <a:t>GHS Pictograms</a:t>
            </a:r>
          </a:p>
        </p:txBody>
      </p:sp>
      <p:graphicFrame>
        <p:nvGraphicFramePr>
          <p:cNvPr id="5" name="Diagram 4">
            <a:extLst>
              <a:ext uri="{FF2B5EF4-FFF2-40B4-BE49-F238E27FC236}">
                <a16:creationId xmlns:a16="http://schemas.microsoft.com/office/drawing/2014/main" id="{9648E425-5675-4F7D-90EB-7D953ACDC273}"/>
              </a:ext>
            </a:extLst>
          </p:cNvPr>
          <p:cNvGraphicFramePr/>
          <p:nvPr>
            <p:extLst>
              <p:ext uri="{D42A27DB-BD31-4B8C-83A1-F6EECF244321}">
                <p14:modId xmlns:p14="http://schemas.microsoft.com/office/powerpoint/2010/main" val="4072669693"/>
              </p:ext>
            </p:extLst>
          </p:nvPr>
        </p:nvGraphicFramePr>
        <p:xfrm>
          <a:off x="5544274" y="1215342"/>
          <a:ext cx="6192455" cy="51328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Table 5">
            <a:extLst>
              <a:ext uri="{FF2B5EF4-FFF2-40B4-BE49-F238E27FC236}">
                <a16:creationId xmlns:a16="http://schemas.microsoft.com/office/drawing/2014/main" id="{FF411780-89D9-4F1A-AAE2-AA37425FB0E1}"/>
              </a:ext>
            </a:extLst>
          </p:cNvPr>
          <p:cNvGraphicFramePr>
            <a:graphicFrameLocks noGrp="1"/>
          </p:cNvGraphicFramePr>
          <p:nvPr>
            <p:extLst>
              <p:ext uri="{D42A27DB-BD31-4B8C-83A1-F6EECF244321}">
                <p14:modId xmlns:p14="http://schemas.microsoft.com/office/powerpoint/2010/main" val="3428025217"/>
              </p:ext>
            </p:extLst>
          </p:nvPr>
        </p:nvGraphicFramePr>
        <p:xfrm>
          <a:off x="1721627" y="3451413"/>
          <a:ext cx="3581400" cy="1890057"/>
        </p:xfrm>
        <a:graphic>
          <a:graphicData uri="http://schemas.openxmlformats.org/drawingml/2006/table">
            <a:tbl>
              <a:tblPr firstRow="1" bandRow="1">
                <a:tableStyleId>{073A0DAA-6AF3-43AB-8588-CEC1D06C72B9}</a:tableStyleId>
              </a:tblPr>
              <a:tblGrid>
                <a:gridCol w="1749098">
                  <a:extLst>
                    <a:ext uri="{9D8B030D-6E8A-4147-A177-3AD203B41FA5}">
                      <a16:colId xmlns:a16="http://schemas.microsoft.com/office/drawing/2014/main" val="20000"/>
                    </a:ext>
                  </a:extLst>
                </a:gridCol>
                <a:gridCol w="1832302">
                  <a:extLst>
                    <a:ext uri="{9D8B030D-6E8A-4147-A177-3AD203B41FA5}">
                      <a16:colId xmlns:a16="http://schemas.microsoft.com/office/drawing/2014/main" val="20001"/>
                    </a:ext>
                  </a:extLst>
                </a:gridCol>
              </a:tblGrid>
              <a:tr h="381284">
                <a:tc>
                  <a:txBody>
                    <a:bodyPr/>
                    <a:lstStyle/>
                    <a:p>
                      <a:pPr algn="ctr"/>
                      <a:r>
                        <a:rPr lang="en-US" dirty="0"/>
                        <a:t>Classification</a:t>
                      </a:r>
                    </a:p>
                  </a:txBody>
                  <a:tcPr marL="121920" marR="121920"/>
                </a:tc>
                <a:tc>
                  <a:txBody>
                    <a:bodyPr/>
                    <a:lstStyle/>
                    <a:p>
                      <a:pPr algn="ctr"/>
                      <a:r>
                        <a:rPr lang="en-US" dirty="0"/>
                        <a:t>Category</a:t>
                      </a:r>
                    </a:p>
                  </a:txBody>
                  <a:tcPr marL="121920" marR="121920"/>
                </a:tc>
                <a:extLst>
                  <a:ext uri="{0D108BD9-81ED-4DB2-BD59-A6C34878D82A}">
                    <a16:rowId xmlns:a16="http://schemas.microsoft.com/office/drawing/2014/main" val="10000"/>
                  </a:ext>
                </a:extLst>
              </a:tr>
              <a:tr h="380445">
                <a:tc>
                  <a:txBody>
                    <a:bodyPr/>
                    <a:lstStyle/>
                    <a:p>
                      <a:pPr algn="ctr"/>
                      <a:r>
                        <a:rPr lang="en-US" dirty="0"/>
                        <a:t>Acute Toxicity</a:t>
                      </a:r>
                    </a:p>
                  </a:txBody>
                  <a:tcPr marL="121920" marR="121920"/>
                </a:tc>
                <a:tc>
                  <a:txBody>
                    <a:bodyPr/>
                    <a:lstStyle/>
                    <a:p>
                      <a:pPr algn="ctr"/>
                      <a:r>
                        <a:rPr lang="en-US" dirty="0"/>
                        <a:t>1, 2, 3, 4</a:t>
                      </a:r>
                    </a:p>
                  </a:txBody>
                  <a:tcPr marL="121920" marR="121920"/>
                </a:tc>
                <a:extLst>
                  <a:ext uri="{0D108BD9-81ED-4DB2-BD59-A6C34878D82A}">
                    <a16:rowId xmlns:a16="http://schemas.microsoft.com/office/drawing/2014/main" val="10001"/>
                  </a:ext>
                </a:extLst>
              </a:tr>
              <a:tr h="336702">
                <a:tc>
                  <a:txBody>
                    <a:bodyPr/>
                    <a:lstStyle/>
                    <a:p>
                      <a:pPr algn="ctr"/>
                      <a:r>
                        <a:rPr lang="en-US" dirty="0"/>
                        <a:t>Oral</a:t>
                      </a:r>
                    </a:p>
                  </a:txBody>
                  <a:tcPr marL="121920" marR="121920"/>
                </a:tc>
                <a:tc>
                  <a:txBody>
                    <a:bodyPr/>
                    <a:lstStyle/>
                    <a:p>
                      <a:pPr algn="ctr"/>
                      <a:r>
                        <a:rPr lang="en-US" dirty="0"/>
                        <a:t>1,</a:t>
                      </a:r>
                      <a:r>
                        <a:rPr lang="en-US" baseline="0" dirty="0"/>
                        <a:t> 2, 3, 4</a:t>
                      </a:r>
                      <a:endParaRPr lang="en-US" dirty="0"/>
                    </a:p>
                  </a:txBody>
                  <a:tcPr marL="121920" marR="121920"/>
                </a:tc>
                <a:extLst>
                  <a:ext uri="{0D108BD9-81ED-4DB2-BD59-A6C34878D82A}">
                    <a16:rowId xmlns:a16="http://schemas.microsoft.com/office/drawing/2014/main" val="10002"/>
                  </a:ext>
                </a:extLst>
              </a:tr>
              <a:tr h="381284">
                <a:tc>
                  <a:txBody>
                    <a:bodyPr/>
                    <a:lstStyle/>
                    <a:p>
                      <a:pPr algn="ctr"/>
                      <a:r>
                        <a:rPr lang="en-US" dirty="0"/>
                        <a:t>Dermal</a:t>
                      </a:r>
                    </a:p>
                  </a:txBody>
                  <a:tcPr marL="121920" marR="121920"/>
                </a:tc>
                <a:tc>
                  <a:txBody>
                    <a:bodyPr/>
                    <a:lstStyle/>
                    <a:p>
                      <a:pPr algn="ctr"/>
                      <a:r>
                        <a:rPr lang="en-US" dirty="0"/>
                        <a:t>1,</a:t>
                      </a:r>
                      <a:r>
                        <a:rPr lang="en-US" baseline="0" dirty="0"/>
                        <a:t> 2, 3, 4</a:t>
                      </a:r>
                      <a:endParaRPr lang="en-US" dirty="0"/>
                    </a:p>
                  </a:txBody>
                  <a:tcPr marL="121920" marR="121920"/>
                </a:tc>
                <a:extLst>
                  <a:ext uri="{0D108BD9-81ED-4DB2-BD59-A6C34878D82A}">
                    <a16:rowId xmlns:a16="http://schemas.microsoft.com/office/drawing/2014/main" val="10003"/>
                  </a:ext>
                </a:extLst>
              </a:tr>
              <a:tr h="381284">
                <a:tc>
                  <a:txBody>
                    <a:bodyPr/>
                    <a:lstStyle/>
                    <a:p>
                      <a:pPr algn="ctr"/>
                      <a:r>
                        <a:rPr lang="en-US" dirty="0"/>
                        <a:t>Inhalation</a:t>
                      </a:r>
                    </a:p>
                  </a:txBody>
                  <a:tcPr marL="121920" marR="121920"/>
                </a:tc>
                <a:tc>
                  <a:txBody>
                    <a:bodyPr/>
                    <a:lstStyle/>
                    <a:p>
                      <a:pPr algn="ctr"/>
                      <a:r>
                        <a:rPr lang="en-US" dirty="0"/>
                        <a:t>1,</a:t>
                      </a:r>
                      <a:r>
                        <a:rPr lang="en-US" baseline="0" dirty="0"/>
                        <a:t> 2, 3, 4</a:t>
                      </a:r>
                      <a:endParaRPr lang="en-US" dirty="0"/>
                    </a:p>
                  </a:txBody>
                  <a:tcPr marL="121920" marR="121920"/>
                </a:tc>
                <a:extLst>
                  <a:ext uri="{0D108BD9-81ED-4DB2-BD59-A6C34878D82A}">
                    <a16:rowId xmlns:a16="http://schemas.microsoft.com/office/drawing/2014/main" val="10004"/>
                  </a:ext>
                </a:extLst>
              </a:tr>
            </a:tbl>
          </a:graphicData>
        </a:graphic>
      </p:graphicFrame>
      <p:pic>
        <p:nvPicPr>
          <p:cNvPr id="7" name="Picture 1" descr="N:\GHS\Symbols,Labels,SDS\skull.gif">
            <a:extLst>
              <a:ext uri="{FF2B5EF4-FFF2-40B4-BE49-F238E27FC236}">
                <a16:creationId xmlns:a16="http://schemas.microsoft.com/office/drawing/2014/main" id="{26ECF831-2881-4317-82EE-D993002C6654}"/>
              </a:ext>
            </a:extLst>
          </p:cNvPr>
          <p:cNvPicPr>
            <a:picLocks noChangeAspect="1" noChangeArrowheads="1"/>
          </p:cNvPicPr>
          <p:nvPr/>
        </p:nvPicPr>
        <p:blipFill>
          <a:blip r:embed="rId8" cstate="print"/>
          <a:srcRect/>
          <a:stretch>
            <a:fillRect/>
          </a:stretch>
        </p:blipFill>
        <p:spPr bwMode="auto">
          <a:xfrm>
            <a:off x="2290894" y="1384309"/>
            <a:ext cx="2257671" cy="1695602"/>
          </a:xfrm>
          <a:prstGeom prst="rect">
            <a:avLst/>
          </a:prstGeom>
          <a:noFill/>
        </p:spPr>
      </p:pic>
    </p:spTree>
    <p:extLst>
      <p:ext uri="{BB962C8B-B14F-4D97-AF65-F5344CB8AC3E}">
        <p14:creationId xmlns:p14="http://schemas.microsoft.com/office/powerpoint/2010/main" val="2870152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69F6-F537-40AF-A599-6961A7C7AEEB}"/>
              </a:ext>
            </a:extLst>
          </p:cNvPr>
          <p:cNvSpPr>
            <a:spLocks noGrp="1"/>
          </p:cNvSpPr>
          <p:nvPr>
            <p:ph type="title"/>
          </p:nvPr>
        </p:nvSpPr>
        <p:spPr/>
        <p:txBody>
          <a:bodyPr/>
          <a:lstStyle/>
          <a:p>
            <a:r>
              <a:rPr lang="en-US" dirty="0"/>
              <a:t>Safety Data Sheets</a:t>
            </a:r>
          </a:p>
        </p:txBody>
      </p:sp>
      <p:sp>
        <p:nvSpPr>
          <p:cNvPr id="8" name="Content Placeholder 6">
            <a:extLst>
              <a:ext uri="{FF2B5EF4-FFF2-40B4-BE49-F238E27FC236}">
                <a16:creationId xmlns:a16="http://schemas.microsoft.com/office/drawing/2014/main" id="{2ACA215B-4D56-48E7-8790-123133F1B302}"/>
              </a:ext>
            </a:extLst>
          </p:cNvPr>
          <p:cNvSpPr txBox="1">
            <a:spLocks/>
          </p:cNvSpPr>
          <p:nvPr/>
        </p:nvSpPr>
        <p:spPr>
          <a:xfrm>
            <a:off x="1884810" y="1334066"/>
            <a:ext cx="9636630" cy="5275740"/>
          </a:xfrm>
          <a:prstGeom prst="rect">
            <a:avLst/>
          </a:prstGeom>
        </p:spPr>
        <p:txBody>
          <a:bodyPr vert="horz" lIns="0" tIns="0" rIns="0" bIns="0" rtlCol="0">
            <a:normAutofit/>
          </a:bodyPr>
          <a:lstStyle>
            <a:lvl1pPr marL="347663" indent="-347663" algn="l" defTabSz="914400" rtl="0" eaLnBrk="1" latinLnBrk="0" hangingPunct="1">
              <a:lnSpc>
                <a:spcPct val="90000"/>
              </a:lnSpc>
              <a:spcBef>
                <a:spcPts val="1000"/>
              </a:spcBef>
              <a:buClr>
                <a:srgbClr val="D07A20"/>
              </a:buClr>
              <a:buSzPct val="140000"/>
              <a:buFont typeface="System Font Regular"/>
              <a:buChar char="●"/>
              <a:tabLst/>
              <a:defRPr sz="20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569913" indent="-222250" algn="l" defTabSz="914400" rtl="0" eaLnBrk="1" latinLnBrk="0" hangingPunct="1">
              <a:lnSpc>
                <a:spcPct val="90000"/>
              </a:lnSpc>
              <a:spcBef>
                <a:spcPts val="500"/>
              </a:spcBef>
              <a:buClr>
                <a:schemeClr val="accent2"/>
              </a:buClr>
              <a:buFont typeface="Courier New" panose="02070309020205020404" pitchFamily="49" charset="0"/>
              <a:buChar char="o"/>
              <a:tabLst/>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801688" indent="-231775" algn="l" defTabSz="914400" rtl="0" eaLnBrk="1" latinLnBrk="0" hangingPunct="1">
              <a:lnSpc>
                <a:spcPct val="90000"/>
              </a:lnSpc>
              <a:spcBef>
                <a:spcPts val="500"/>
              </a:spcBef>
              <a:buClr>
                <a:schemeClr val="accent2"/>
              </a:buClr>
              <a:buFont typeface="Arial" panose="020B0604020202020204" pitchFamily="34" charset="0"/>
              <a:buChar char="‒"/>
              <a:tabLst/>
              <a:defRPr sz="16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027113" indent="-225425" algn="l" defTabSz="914400" rtl="0" eaLnBrk="1" latinLnBrk="0" hangingPunct="1">
              <a:lnSpc>
                <a:spcPct val="90000"/>
              </a:lnSpc>
              <a:spcBef>
                <a:spcPts val="500"/>
              </a:spcBef>
              <a:buClr>
                <a:schemeClr val="accent2"/>
              </a:buClr>
              <a:buFont typeface="Arial" panose="020B0604020202020204" pitchFamily="34" charset="0"/>
              <a:buChar char="‒"/>
              <a:tabLst/>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258888" indent="-231775" algn="l" defTabSz="914400" rtl="0" eaLnBrk="1" latinLnBrk="0" hangingPunct="1">
              <a:lnSpc>
                <a:spcPct val="90000"/>
              </a:lnSpc>
              <a:spcBef>
                <a:spcPts val="500"/>
              </a:spcBef>
              <a:buClr>
                <a:schemeClr val="accent2"/>
              </a:buClr>
              <a:buFont typeface="Arial" panose="020B0604020202020204" pitchFamily="34" charset="0"/>
              <a:buChar char="‒"/>
              <a:tabLst/>
              <a:defRPr sz="14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Integral component of Hazard Communication Program</a:t>
            </a:r>
          </a:p>
          <a:p>
            <a:pPr marL="0" indent="0">
              <a:buNone/>
            </a:pPr>
            <a:endParaRPr lang="en-US" sz="2800" dirty="0"/>
          </a:p>
          <a:p>
            <a:r>
              <a:rPr lang="en-US" sz="2800" dirty="0"/>
              <a:t>Provided by the manufacturer</a:t>
            </a:r>
          </a:p>
          <a:p>
            <a:endParaRPr lang="en-US" sz="2800" dirty="0"/>
          </a:p>
          <a:p>
            <a:r>
              <a:rPr lang="en-US" sz="2800" dirty="0"/>
              <a:t>GHS standardization includes 16 sections</a:t>
            </a:r>
          </a:p>
          <a:p>
            <a:endParaRPr lang="en-US" sz="2800" dirty="0"/>
          </a:p>
          <a:p>
            <a:r>
              <a:rPr lang="en-US" sz="2800" dirty="0"/>
              <a:t>Must validate document revision within local country’s specified timeframe</a:t>
            </a:r>
          </a:p>
          <a:p>
            <a:endParaRPr lang="en-US" sz="2800" dirty="0"/>
          </a:p>
          <a:p>
            <a:r>
              <a:rPr lang="en-US" sz="2800" dirty="0"/>
              <a:t>Must be available 24-7-365</a:t>
            </a:r>
          </a:p>
          <a:p>
            <a:endParaRPr lang="en-US" dirty="0"/>
          </a:p>
        </p:txBody>
      </p:sp>
    </p:spTree>
    <p:extLst>
      <p:ext uri="{BB962C8B-B14F-4D97-AF65-F5344CB8AC3E}">
        <p14:creationId xmlns:p14="http://schemas.microsoft.com/office/powerpoint/2010/main" val="2007631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69F6-F537-40AF-A599-6961A7C7AEEB}"/>
              </a:ext>
            </a:extLst>
          </p:cNvPr>
          <p:cNvSpPr>
            <a:spLocks noGrp="1"/>
          </p:cNvSpPr>
          <p:nvPr>
            <p:ph type="title"/>
          </p:nvPr>
        </p:nvSpPr>
        <p:spPr/>
        <p:txBody>
          <a:bodyPr/>
          <a:lstStyle/>
          <a:p>
            <a:r>
              <a:rPr lang="en-US" dirty="0"/>
              <a:t>GHS Safety Data Sheets: Required Sections</a:t>
            </a:r>
          </a:p>
        </p:txBody>
      </p:sp>
      <p:sp>
        <p:nvSpPr>
          <p:cNvPr id="4" name="Content Placeholder 7">
            <a:extLst>
              <a:ext uri="{FF2B5EF4-FFF2-40B4-BE49-F238E27FC236}">
                <a16:creationId xmlns:a16="http://schemas.microsoft.com/office/drawing/2014/main" id="{4217CF1B-DD55-473C-BEE4-CB8E27232281}"/>
              </a:ext>
            </a:extLst>
          </p:cNvPr>
          <p:cNvSpPr txBox="1">
            <a:spLocks/>
          </p:cNvSpPr>
          <p:nvPr/>
        </p:nvSpPr>
        <p:spPr>
          <a:xfrm>
            <a:off x="1645920" y="1280160"/>
            <a:ext cx="4846320" cy="5029200"/>
          </a:xfrm>
          <a:prstGeom prst="rect">
            <a:avLst/>
          </a:prstGeom>
        </p:spPr>
        <p:txBody>
          <a:bodyPr/>
          <a:lstStyle>
            <a:lvl1pPr marL="347663" indent="-347663" algn="l" defTabSz="914400" rtl="0" eaLnBrk="1" latinLnBrk="0" hangingPunct="1">
              <a:lnSpc>
                <a:spcPct val="90000"/>
              </a:lnSpc>
              <a:spcBef>
                <a:spcPts val="1000"/>
              </a:spcBef>
              <a:buClr>
                <a:srgbClr val="D07A20"/>
              </a:buClr>
              <a:buSzPct val="140000"/>
              <a:buFont typeface="System Font Regular"/>
              <a:buChar char="●"/>
              <a:tabLst/>
              <a:defRPr sz="20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569913" indent="-222250" algn="l" defTabSz="914400" rtl="0" eaLnBrk="1" latinLnBrk="0" hangingPunct="1">
              <a:lnSpc>
                <a:spcPct val="90000"/>
              </a:lnSpc>
              <a:spcBef>
                <a:spcPts val="500"/>
              </a:spcBef>
              <a:buClr>
                <a:schemeClr val="accent2"/>
              </a:buClr>
              <a:buFont typeface="Courier New" panose="02070309020205020404" pitchFamily="49" charset="0"/>
              <a:buChar char="o"/>
              <a:tabLst/>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801688" indent="-231775" algn="l" defTabSz="914400" rtl="0" eaLnBrk="1" latinLnBrk="0" hangingPunct="1">
              <a:lnSpc>
                <a:spcPct val="90000"/>
              </a:lnSpc>
              <a:spcBef>
                <a:spcPts val="500"/>
              </a:spcBef>
              <a:buClr>
                <a:schemeClr val="accent2"/>
              </a:buClr>
              <a:buFont typeface="Arial" panose="020B0604020202020204" pitchFamily="34" charset="0"/>
              <a:buChar char="‒"/>
              <a:tabLst/>
              <a:defRPr sz="16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027113" indent="-225425" algn="l" defTabSz="914400" rtl="0" eaLnBrk="1" latinLnBrk="0" hangingPunct="1">
              <a:lnSpc>
                <a:spcPct val="90000"/>
              </a:lnSpc>
              <a:spcBef>
                <a:spcPts val="500"/>
              </a:spcBef>
              <a:buClr>
                <a:schemeClr val="accent2"/>
              </a:buClr>
              <a:buFont typeface="Arial" panose="020B0604020202020204" pitchFamily="34" charset="0"/>
              <a:buChar char="‒"/>
              <a:tabLst/>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258888" indent="-231775" algn="l" defTabSz="914400" rtl="0" eaLnBrk="1" latinLnBrk="0" hangingPunct="1">
              <a:lnSpc>
                <a:spcPct val="90000"/>
              </a:lnSpc>
              <a:spcBef>
                <a:spcPts val="500"/>
              </a:spcBef>
              <a:buClr>
                <a:schemeClr val="accent2"/>
              </a:buClr>
              <a:buFont typeface="Arial" panose="020B0604020202020204" pitchFamily="34" charset="0"/>
              <a:buChar char="‒"/>
              <a:tabLst/>
              <a:defRPr sz="14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dirty="0"/>
              <a:t>Identification </a:t>
            </a:r>
          </a:p>
          <a:p>
            <a:pPr marL="457200" indent="-457200">
              <a:buFont typeface="+mj-lt"/>
              <a:buAutoNum type="arabicPeriod"/>
            </a:pPr>
            <a:r>
              <a:rPr lang="en-US" dirty="0"/>
              <a:t>Hazard(s) identification</a:t>
            </a:r>
          </a:p>
          <a:p>
            <a:pPr marL="457200" indent="-457200">
              <a:buFont typeface="+mj-lt"/>
              <a:buAutoNum type="arabicPeriod"/>
            </a:pPr>
            <a:r>
              <a:rPr lang="en-US" dirty="0"/>
              <a:t>Composition/information on ingredients</a:t>
            </a:r>
          </a:p>
          <a:p>
            <a:pPr marL="457200" indent="-457200">
              <a:buFont typeface="+mj-lt"/>
              <a:buAutoNum type="arabicPeriod"/>
            </a:pPr>
            <a:r>
              <a:rPr lang="en-US" dirty="0"/>
              <a:t>First-aid measures</a:t>
            </a:r>
          </a:p>
          <a:p>
            <a:pPr marL="457200" indent="-457200">
              <a:buFont typeface="+mj-lt"/>
              <a:buAutoNum type="arabicPeriod"/>
            </a:pPr>
            <a:r>
              <a:rPr lang="en-US" dirty="0"/>
              <a:t>Fire-fighting measures</a:t>
            </a:r>
          </a:p>
          <a:p>
            <a:pPr marL="457200" indent="-457200">
              <a:buFont typeface="+mj-lt"/>
              <a:buAutoNum type="arabicPeriod"/>
            </a:pPr>
            <a:r>
              <a:rPr lang="en-US" dirty="0"/>
              <a:t>Accidental release measures</a:t>
            </a:r>
          </a:p>
          <a:p>
            <a:pPr marL="457200" indent="-457200">
              <a:buFont typeface="+mj-lt"/>
              <a:buAutoNum type="arabicPeriod"/>
            </a:pPr>
            <a:r>
              <a:rPr lang="en-US" dirty="0"/>
              <a:t>Handling and storage</a:t>
            </a:r>
          </a:p>
          <a:p>
            <a:pPr marL="457200" indent="-457200">
              <a:buFont typeface="+mj-lt"/>
              <a:buAutoNum type="arabicPeriod"/>
            </a:pPr>
            <a:r>
              <a:rPr lang="en-US" dirty="0"/>
              <a:t>Exposure controls/personal protection</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p:txBody>
      </p:sp>
      <p:sp>
        <p:nvSpPr>
          <p:cNvPr id="5" name="Content Placeholder 8">
            <a:extLst>
              <a:ext uri="{FF2B5EF4-FFF2-40B4-BE49-F238E27FC236}">
                <a16:creationId xmlns:a16="http://schemas.microsoft.com/office/drawing/2014/main" id="{6E865764-7C3B-4525-AA22-8442E6B2E7F2}"/>
              </a:ext>
            </a:extLst>
          </p:cNvPr>
          <p:cNvSpPr txBox="1">
            <a:spLocks/>
          </p:cNvSpPr>
          <p:nvPr/>
        </p:nvSpPr>
        <p:spPr>
          <a:xfrm>
            <a:off x="6858000" y="1280160"/>
            <a:ext cx="4846320" cy="5029200"/>
          </a:xfrm>
          <a:prstGeom prst="rect">
            <a:avLst/>
          </a:prstGeom>
        </p:spPr>
        <p:txBody>
          <a:bodyPr/>
          <a:lstStyle>
            <a:lvl1pPr marL="347663" indent="-347663" algn="l" defTabSz="914400" rtl="0" eaLnBrk="1" latinLnBrk="0" hangingPunct="1">
              <a:lnSpc>
                <a:spcPct val="90000"/>
              </a:lnSpc>
              <a:spcBef>
                <a:spcPts val="1000"/>
              </a:spcBef>
              <a:buClr>
                <a:srgbClr val="D07A20"/>
              </a:buClr>
              <a:buSzPct val="140000"/>
              <a:buFont typeface="System Font Regular"/>
              <a:buChar char="●"/>
              <a:tabLst/>
              <a:defRPr sz="20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569913" indent="-222250" algn="l" defTabSz="914400" rtl="0" eaLnBrk="1" latinLnBrk="0" hangingPunct="1">
              <a:lnSpc>
                <a:spcPct val="90000"/>
              </a:lnSpc>
              <a:spcBef>
                <a:spcPts val="500"/>
              </a:spcBef>
              <a:buClr>
                <a:schemeClr val="accent2"/>
              </a:buClr>
              <a:buFont typeface="Courier New" panose="02070309020205020404" pitchFamily="49" charset="0"/>
              <a:buChar char="o"/>
              <a:tabLst/>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801688" indent="-231775" algn="l" defTabSz="914400" rtl="0" eaLnBrk="1" latinLnBrk="0" hangingPunct="1">
              <a:lnSpc>
                <a:spcPct val="90000"/>
              </a:lnSpc>
              <a:spcBef>
                <a:spcPts val="500"/>
              </a:spcBef>
              <a:buClr>
                <a:schemeClr val="accent2"/>
              </a:buClr>
              <a:buFont typeface="Arial" panose="020B0604020202020204" pitchFamily="34" charset="0"/>
              <a:buChar char="‒"/>
              <a:tabLst/>
              <a:defRPr sz="16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027113" indent="-225425" algn="l" defTabSz="914400" rtl="0" eaLnBrk="1" latinLnBrk="0" hangingPunct="1">
              <a:lnSpc>
                <a:spcPct val="90000"/>
              </a:lnSpc>
              <a:spcBef>
                <a:spcPts val="500"/>
              </a:spcBef>
              <a:buClr>
                <a:schemeClr val="accent2"/>
              </a:buClr>
              <a:buFont typeface="Arial" panose="020B0604020202020204" pitchFamily="34" charset="0"/>
              <a:buChar char="‒"/>
              <a:tabLst/>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258888" indent="-231775" algn="l" defTabSz="914400" rtl="0" eaLnBrk="1" latinLnBrk="0" hangingPunct="1">
              <a:lnSpc>
                <a:spcPct val="90000"/>
              </a:lnSpc>
              <a:spcBef>
                <a:spcPts val="500"/>
              </a:spcBef>
              <a:buClr>
                <a:schemeClr val="accent2"/>
              </a:buClr>
              <a:buFont typeface="Arial" panose="020B0604020202020204" pitchFamily="34" charset="0"/>
              <a:buChar char="‒"/>
              <a:tabLst/>
              <a:defRPr sz="14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9"/>
            </a:pPr>
            <a:r>
              <a:rPr lang="en-US" dirty="0"/>
              <a:t>Physical and chemical properties</a:t>
            </a:r>
          </a:p>
          <a:p>
            <a:pPr marL="457200" indent="-457200">
              <a:buFont typeface="+mj-lt"/>
              <a:buAutoNum type="arabicPeriod" startAt="9"/>
            </a:pPr>
            <a:r>
              <a:rPr lang="en-US" dirty="0"/>
              <a:t>Stability and reactivity</a:t>
            </a:r>
          </a:p>
          <a:p>
            <a:pPr marL="457200" indent="-457200">
              <a:buFont typeface="+mj-lt"/>
              <a:buAutoNum type="arabicPeriod" startAt="9"/>
            </a:pPr>
            <a:r>
              <a:rPr lang="en-US" dirty="0"/>
              <a:t>Toxicological information</a:t>
            </a:r>
          </a:p>
          <a:p>
            <a:pPr marL="457200" indent="-457200">
              <a:buFont typeface="+mj-lt"/>
              <a:buAutoNum type="arabicPeriod" startAt="9"/>
            </a:pPr>
            <a:r>
              <a:rPr lang="en-US" dirty="0"/>
              <a:t>Ecological information* </a:t>
            </a:r>
          </a:p>
          <a:p>
            <a:pPr marL="457200" indent="-457200">
              <a:buFont typeface="+mj-lt"/>
              <a:buAutoNum type="arabicPeriod" startAt="9"/>
            </a:pPr>
            <a:r>
              <a:rPr lang="en-US" dirty="0"/>
              <a:t>Disposal considerations* </a:t>
            </a:r>
          </a:p>
          <a:p>
            <a:pPr marL="457200" indent="-457200">
              <a:buFont typeface="+mj-lt"/>
              <a:buAutoNum type="arabicPeriod" startAt="9"/>
            </a:pPr>
            <a:r>
              <a:rPr lang="en-US" dirty="0"/>
              <a:t>Transport information* </a:t>
            </a:r>
          </a:p>
          <a:p>
            <a:pPr marL="457200" indent="-457200">
              <a:buFont typeface="+mj-lt"/>
              <a:buAutoNum type="arabicPeriod" startAt="9"/>
            </a:pPr>
            <a:r>
              <a:rPr lang="en-US" dirty="0"/>
              <a:t>Regulatory information* </a:t>
            </a:r>
          </a:p>
          <a:p>
            <a:pPr marL="457200" indent="-457200">
              <a:buFont typeface="+mj-lt"/>
              <a:buAutoNum type="arabicPeriod" startAt="9"/>
            </a:pPr>
            <a:r>
              <a:rPr lang="en-US" dirty="0"/>
              <a:t>Other information including prep/rev date</a:t>
            </a:r>
          </a:p>
          <a:p>
            <a:pPr marL="457200" indent="-457200">
              <a:buFont typeface="+mj-lt"/>
              <a:buAutoNum type="arabicPeriod" startAt="9"/>
            </a:pPr>
            <a:endParaRPr lang="en-US" dirty="0"/>
          </a:p>
        </p:txBody>
      </p:sp>
      <p:sp>
        <p:nvSpPr>
          <p:cNvPr id="6" name="Left Brace 5">
            <a:extLst>
              <a:ext uri="{FF2B5EF4-FFF2-40B4-BE49-F238E27FC236}">
                <a16:creationId xmlns:a16="http://schemas.microsoft.com/office/drawing/2014/main" id="{76AF7D53-8A64-41F6-B6AB-338BBB41B73C}"/>
              </a:ext>
            </a:extLst>
          </p:cNvPr>
          <p:cNvSpPr/>
          <p:nvPr/>
        </p:nvSpPr>
        <p:spPr>
          <a:xfrm>
            <a:off x="6439469" y="2465635"/>
            <a:ext cx="418531" cy="149241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U-Turn Arrow 10">
            <a:extLst>
              <a:ext uri="{FF2B5EF4-FFF2-40B4-BE49-F238E27FC236}">
                <a16:creationId xmlns:a16="http://schemas.microsoft.com/office/drawing/2014/main" id="{4DCC2238-309C-4300-8667-C51D3FEE13D7}"/>
              </a:ext>
            </a:extLst>
          </p:cNvPr>
          <p:cNvSpPr/>
          <p:nvPr/>
        </p:nvSpPr>
        <p:spPr>
          <a:xfrm rot="5400000" flipV="1">
            <a:off x="4439753" y="4368423"/>
            <a:ext cx="3148480" cy="707940"/>
          </a:xfrm>
          <a:prstGeom prst="utur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Rounded Rectangle 12">
            <a:extLst>
              <a:ext uri="{FF2B5EF4-FFF2-40B4-BE49-F238E27FC236}">
                <a16:creationId xmlns:a16="http://schemas.microsoft.com/office/drawing/2014/main" id="{62665E3E-2BC6-4625-B506-FF960335306A}"/>
              </a:ext>
            </a:extLst>
          </p:cNvPr>
          <p:cNvSpPr/>
          <p:nvPr/>
        </p:nvSpPr>
        <p:spPr>
          <a:xfrm>
            <a:off x="6367963" y="5917978"/>
            <a:ext cx="5129219" cy="369333"/>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12-15 are out of OSHA’s jurisdiction</a:t>
            </a:r>
          </a:p>
        </p:txBody>
      </p:sp>
      <p:sp>
        <p:nvSpPr>
          <p:cNvPr id="10" name="Rounded Rectangle 11">
            <a:extLst>
              <a:ext uri="{FF2B5EF4-FFF2-40B4-BE49-F238E27FC236}">
                <a16:creationId xmlns:a16="http://schemas.microsoft.com/office/drawing/2014/main" id="{EBF712E7-7FD6-4D45-AA25-F340B9B52D65}"/>
              </a:ext>
            </a:extLst>
          </p:cNvPr>
          <p:cNvSpPr/>
          <p:nvPr/>
        </p:nvSpPr>
        <p:spPr>
          <a:xfrm>
            <a:off x="9381260" y="118843"/>
            <a:ext cx="2357402" cy="908205"/>
          </a:xfrm>
          <a:prstGeom prst="roundRect">
            <a:avLst/>
          </a:prstGeom>
          <a:solidFill>
            <a:sysClr val="window" lastClr="FFFFFF">
              <a:lumMod val="65000"/>
            </a:sysClr>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rial"/>
                <a:ea typeface="+mn-ea"/>
                <a:cs typeface="+mn-cs"/>
              </a:rPr>
              <a:t>As Prescribed in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rial"/>
                <a:ea typeface="+mn-ea"/>
                <a:cs typeface="+mn-cs"/>
              </a:rPr>
              <a:t>Appendix 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rial"/>
                <a:ea typeface="+mn-ea"/>
                <a:cs typeface="+mn-cs"/>
              </a:rPr>
              <a:t>and 1910.1200</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758249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69F6-F537-40AF-A599-6961A7C7AEEB}"/>
              </a:ext>
            </a:extLst>
          </p:cNvPr>
          <p:cNvSpPr>
            <a:spLocks noGrp="1"/>
          </p:cNvSpPr>
          <p:nvPr>
            <p:ph type="title"/>
          </p:nvPr>
        </p:nvSpPr>
        <p:spPr/>
        <p:txBody>
          <a:bodyPr/>
          <a:lstStyle/>
          <a:p>
            <a:r>
              <a:rPr lang="en-US" dirty="0"/>
              <a:t>Presence of Hazardous Materials</a:t>
            </a:r>
          </a:p>
        </p:txBody>
      </p:sp>
      <p:sp>
        <p:nvSpPr>
          <p:cNvPr id="12" name="Content Placeholder 6">
            <a:extLst>
              <a:ext uri="{FF2B5EF4-FFF2-40B4-BE49-F238E27FC236}">
                <a16:creationId xmlns:a16="http://schemas.microsoft.com/office/drawing/2014/main" id="{C597EC08-CA98-444D-BB32-B034FC1B6749}"/>
              </a:ext>
            </a:extLst>
          </p:cNvPr>
          <p:cNvSpPr txBox="1">
            <a:spLocks/>
          </p:cNvSpPr>
          <p:nvPr/>
        </p:nvSpPr>
        <p:spPr>
          <a:xfrm>
            <a:off x="1884810" y="1334066"/>
            <a:ext cx="9636630" cy="5275740"/>
          </a:xfrm>
          <a:prstGeom prst="rect">
            <a:avLst/>
          </a:prstGeom>
        </p:spPr>
        <p:txBody>
          <a:bodyPr vert="horz" lIns="0" tIns="0" rIns="0" bIns="0" rtlCol="0">
            <a:normAutofit/>
          </a:bodyPr>
          <a:lstStyle>
            <a:lvl1pPr marL="347663" indent="-347663" algn="l" defTabSz="914400" rtl="0" eaLnBrk="1" latinLnBrk="0" hangingPunct="1">
              <a:lnSpc>
                <a:spcPct val="90000"/>
              </a:lnSpc>
              <a:spcBef>
                <a:spcPts val="1000"/>
              </a:spcBef>
              <a:buClr>
                <a:srgbClr val="D07A20"/>
              </a:buClr>
              <a:buSzPct val="140000"/>
              <a:buFont typeface="System Font Regular"/>
              <a:buChar char="●"/>
              <a:tabLst/>
              <a:defRPr sz="20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569913" indent="-222250" algn="l" defTabSz="914400" rtl="0" eaLnBrk="1" latinLnBrk="0" hangingPunct="1">
              <a:lnSpc>
                <a:spcPct val="90000"/>
              </a:lnSpc>
              <a:spcBef>
                <a:spcPts val="500"/>
              </a:spcBef>
              <a:buClr>
                <a:schemeClr val="accent2"/>
              </a:buClr>
              <a:buFont typeface="Courier New" panose="02070309020205020404" pitchFamily="49" charset="0"/>
              <a:buChar char="o"/>
              <a:tabLst/>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801688" indent="-231775" algn="l" defTabSz="914400" rtl="0" eaLnBrk="1" latinLnBrk="0" hangingPunct="1">
              <a:lnSpc>
                <a:spcPct val="90000"/>
              </a:lnSpc>
              <a:spcBef>
                <a:spcPts val="500"/>
              </a:spcBef>
              <a:buClr>
                <a:schemeClr val="accent2"/>
              </a:buClr>
              <a:buFont typeface="Arial" panose="020B0604020202020204" pitchFamily="34" charset="0"/>
              <a:buChar char="‒"/>
              <a:tabLst/>
              <a:defRPr sz="16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027113" indent="-225425" algn="l" defTabSz="914400" rtl="0" eaLnBrk="1" latinLnBrk="0" hangingPunct="1">
              <a:lnSpc>
                <a:spcPct val="90000"/>
              </a:lnSpc>
              <a:spcBef>
                <a:spcPts val="500"/>
              </a:spcBef>
              <a:buClr>
                <a:schemeClr val="accent2"/>
              </a:buClr>
              <a:buFont typeface="Arial" panose="020B0604020202020204" pitchFamily="34" charset="0"/>
              <a:buChar char="‒"/>
              <a:tabLst/>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258888" indent="-231775" algn="l" defTabSz="914400" rtl="0" eaLnBrk="1" latinLnBrk="0" hangingPunct="1">
              <a:lnSpc>
                <a:spcPct val="90000"/>
              </a:lnSpc>
              <a:spcBef>
                <a:spcPts val="500"/>
              </a:spcBef>
              <a:buClr>
                <a:schemeClr val="accent2"/>
              </a:buClr>
              <a:buFont typeface="Arial" panose="020B0604020202020204" pitchFamily="34" charset="0"/>
              <a:buChar char="‒"/>
              <a:tabLst/>
              <a:defRPr sz="14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Do you work with hazardous materials?</a:t>
            </a:r>
          </a:p>
          <a:p>
            <a:pPr marL="0" indent="0">
              <a:buNone/>
            </a:pPr>
            <a:endParaRPr lang="en-US" sz="2800" dirty="0"/>
          </a:p>
          <a:p>
            <a:r>
              <a:rPr lang="en-US" sz="2800" dirty="0"/>
              <a:t>Do products/packages have the appropriate labels?</a:t>
            </a:r>
          </a:p>
          <a:p>
            <a:endParaRPr lang="en-US" sz="2800" dirty="0"/>
          </a:p>
          <a:p>
            <a:r>
              <a:rPr lang="en-US" sz="2800" dirty="0"/>
              <a:t>Are there any charging devices on site? (i.e., forklift battery charging station?)</a:t>
            </a:r>
          </a:p>
          <a:p>
            <a:endParaRPr lang="en-US" sz="2800" dirty="0"/>
          </a:p>
          <a:p>
            <a:r>
              <a:rPr lang="en-US" sz="2800" dirty="0"/>
              <a:t>Are incoming and/or outgoing trucks placarded appropriately?</a:t>
            </a:r>
          </a:p>
          <a:p>
            <a:endParaRPr lang="en-US" sz="2800" dirty="0"/>
          </a:p>
          <a:p>
            <a:r>
              <a:rPr lang="en-US" sz="2800" dirty="0"/>
              <a:t>Are lockers available to store hazardous materials?</a:t>
            </a:r>
          </a:p>
          <a:p>
            <a:endParaRPr lang="en-US" dirty="0"/>
          </a:p>
        </p:txBody>
      </p:sp>
    </p:spTree>
    <p:extLst>
      <p:ext uri="{BB962C8B-B14F-4D97-AF65-F5344CB8AC3E}">
        <p14:creationId xmlns:p14="http://schemas.microsoft.com/office/powerpoint/2010/main" val="961727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69F6-F537-40AF-A599-6961A7C7AEEB}"/>
              </a:ext>
            </a:extLst>
          </p:cNvPr>
          <p:cNvSpPr>
            <a:spLocks noGrp="1"/>
          </p:cNvSpPr>
          <p:nvPr>
            <p:ph type="title"/>
          </p:nvPr>
        </p:nvSpPr>
        <p:spPr/>
        <p:txBody>
          <a:bodyPr/>
          <a:lstStyle/>
          <a:p>
            <a:r>
              <a:rPr lang="en-US" dirty="0"/>
              <a:t>Handling Hazardous Materials</a:t>
            </a:r>
          </a:p>
        </p:txBody>
      </p:sp>
      <p:sp>
        <p:nvSpPr>
          <p:cNvPr id="12" name="Content Placeholder 6">
            <a:extLst>
              <a:ext uri="{FF2B5EF4-FFF2-40B4-BE49-F238E27FC236}">
                <a16:creationId xmlns:a16="http://schemas.microsoft.com/office/drawing/2014/main" id="{C597EC08-CA98-444D-BB32-B034FC1B6749}"/>
              </a:ext>
            </a:extLst>
          </p:cNvPr>
          <p:cNvSpPr txBox="1">
            <a:spLocks/>
          </p:cNvSpPr>
          <p:nvPr/>
        </p:nvSpPr>
        <p:spPr>
          <a:xfrm>
            <a:off x="1884810" y="1334066"/>
            <a:ext cx="9636630" cy="4204585"/>
          </a:xfrm>
          <a:prstGeom prst="rect">
            <a:avLst/>
          </a:prstGeom>
        </p:spPr>
        <p:txBody>
          <a:bodyPr vert="horz" lIns="0" tIns="0" rIns="0" bIns="0" rtlCol="0">
            <a:normAutofit/>
          </a:bodyPr>
          <a:lstStyle>
            <a:lvl1pPr marL="347663" indent="-347663" algn="l" defTabSz="914400" rtl="0" eaLnBrk="1" latinLnBrk="0" hangingPunct="1">
              <a:lnSpc>
                <a:spcPct val="90000"/>
              </a:lnSpc>
              <a:spcBef>
                <a:spcPts val="1000"/>
              </a:spcBef>
              <a:buClr>
                <a:srgbClr val="D07A20"/>
              </a:buClr>
              <a:buSzPct val="140000"/>
              <a:buFont typeface="System Font Regular"/>
              <a:buChar char="●"/>
              <a:tabLst/>
              <a:defRPr sz="20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569913" indent="-222250" algn="l" defTabSz="914400" rtl="0" eaLnBrk="1" latinLnBrk="0" hangingPunct="1">
              <a:lnSpc>
                <a:spcPct val="90000"/>
              </a:lnSpc>
              <a:spcBef>
                <a:spcPts val="500"/>
              </a:spcBef>
              <a:buClr>
                <a:schemeClr val="accent2"/>
              </a:buClr>
              <a:buFont typeface="Courier New" panose="02070309020205020404" pitchFamily="49" charset="0"/>
              <a:buChar char="o"/>
              <a:tabLst/>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801688" indent="-231775" algn="l" defTabSz="914400" rtl="0" eaLnBrk="1" latinLnBrk="0" hangingPunct="1">
              <a:lnSpc>
                <a:spcPct val="90000"/>
              </a:lnSpc>
              <a:spcBef>
                <a:spcPts val="500"/>
              </a:spcBef>
              <a:buClr>
                <a:schemeClr val="accent2"/>
              </a:buClr>
              <a:buFont typeface="Arial" panose="020B0604020202020204" pitchFamily="34" charset="0"/>
              <a:buChar char="‒"/>
              <a:tabLst/>
              <a:defRPr sz="16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027113" indent="-225425" algn="l" defTabSz="914400" rtl="0" eaLnBrk="1" latinLnBrk="0" hangingPunct="1">
              <a:lnSpc>
                <a:spcPct val="90000"/>
              </a:lnSpc>
              <a:spcBef>
                <a:spcPts val="500"/>
              </a:spcBef>
              <a:buClr>
                <a:schemeClr val="accent2"/>
              </a:buClr>
              <a:buFont typeface="Arial" panose="020B0604020202020204" pitchFamily="34" charset="0"/>
              <a:buChar char="‒"/>
              <a:tabLst/>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258888" indent="-231775" algn="l" defTabSz="914400" rtl="0" eaLnBrk="1" latinLnBrk="0" hangingPunct="1">
              <a:lnSpc>
                <a:spcPct val="90000"/>
              </a:lnSpc>
              <a:spcBef>
                <a:spcPts val="500"/>
              </a:spcBef>
              <a:buClr>
                <a:schemeClr val="accent2"/>
              </a:buClr>
              <a:buFont typeface="Arial" panose="020B0604020202020204" pitchFamily="34" charset="0"/>
              <a:buChar char="‒"/>
              <a:tabLst/>
              <a:defRPr sz="14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Never leave containers open</a:t>
            </a:r>
          </a:p>
          <a:p>
            <a:r>
              <a:rPr lang="en-US" sz="2800" dirty="0"/>
              <a:t>Never mix chemicals unless specified by the manufacturer</a:t>
            </a:r>
          </a:p>
          <a:p>
            <a:r>
              <a:rPr lang="en-US" sz="2800" dirty="0"/>
              <a:t>Use adequate ventilation when required</a:t>
            </a:r>
          </a:p>
          <a:p>
            <a:r>
              <a:rPr lang="en-US" sz="2800" dirty="0"/>
              <a:t>Always follow product label instructions</a:t>
            </a:r>
          </a:p>
          <a:p>
            <a:r>
              <a:rPr lang="en-US" sz="2800" dirty="0"/>
              <a:t>Read the Safety Data Sheet prior to using the material</a:t>
            </a:r>
          </a:p>
          <a:p>
            <a:r>
              <a:rPr lang="en-US" sz="2800" dirty="0"/>
              <a:t>Always use appropriate personal protective equipment</a:t>
            </a:r>
          </a:p>
          <a:p>
            <a:pPr marL="0" indent="0">
              <a:buNone/>
            </a:pPr>
            <a:endParaRPr lang="en-US" sz="2800" dirty="0"/>
          </a:p>
          <a:p>
            <a:endParaRPr lang="en-US" dirty="0"/>
          </a:p>
        </p:txBody>
      </p:sp>
      <p:pic>
        <p:nvPicPr>
          <p:cNvPr id="4" name="Picture 3">
            <a:extLst>
              <a:ext uri="{FF2B5EF4-FFF2-40B4-BE49-F238E27FC236}">
                <a16:creationId xmlns:a16="http://schemas.microsoft.com/office/drawing/2014/main" id="{F1C430DC-F583-4EFD-AE15-40621CBA72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8336" y="4580572"/>
            <a:ext cx="3826698" cy="1883138"/>
          </a:xfrm>
          <a:prstGeom prst="rect">
            <a:avLst/>
          </a:prstGeom>
        </p:spPr>
      </p:pic>
    </p:spTree>
    <p:extLst>
      <p:ext uri="{BB962C8B-B14F-4D97-AF65-F5344CB8AC3E}">
        <p14:creationId xmlns:p14="http://schemas.microsoft.com/office/powerpoint/2010/main" val="1188477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69F6-F537-40AF-A599-6961A7C7AEEB}"/>
              </a:ext>
            </a:extLst>
          </p:cNvPr>
          <p:cNvSpPr>
            <a:spLocks noGrp="1"/>
          </p:cNvSpPr>
          <p:nvPr>
            <p:ph type="title"/>
          </p:nvPr>
        </p:nvSpPr>
        <p:spPr/>
        <p:txBody>
          <a:bodyPr/>
          <a:lstStyle/>
          <a:p>
            <a:r>
              <a:rPr lang="en-US" dirty="0"/>
              <a:t>Personal Protective Equipment</a:t>
            </a:r>
          </a:p>
        </p:txBody>
      </p:sp>
      <p:sp>
        <p:nvSpPr>
          <p:cNvPr id="12" name="Content Placeholder 6">
            <a:extLst>
              <a:ext uri="{FF2B5EF4-FFF2-40B4-BE49-F238E27FC236}">
                <a16:creationId xmlns:a16="http://schemas.microsoft.com/office/drawing/2014/main" id="{C597EC08-CA98-444D-BB32-B034FC1B6749}"/>
              </a:ext>
            </a:extLst>
          </p:cNvPr>
          <p:cNvSpPr txBox="1">
            <a:spLocks/>
          </p:cNvSpPr>
          <p:nvPr/>
        </p:nvSpPr>
        <p:spPr>
          <a:xfrm>
            <a:off x="1884810" y="1334066"/>
            <a:ext cx="5639396" cy="4949959"/>
          </a:xfrm>
          <a:prstGeom prst="rect">
            <a:avLst/>
          </a:prstGeom>
        </p:spPr>
        <p:txBody>
          <a:bodyPr vert="horz" lIns="0" tIns="0" rIns="0" bIns="0" rtlCol="0">
            <a:normAutofit/>
          </a:bodyPr>
          <a:lstStyle>
            <a:lvl1pPr marL="347663" indent="-347663" algn="l" defTabSz="914400" rtl="0" eaLnBrk="1" latinLnBrk="0" hangingPunct="1">
              <a:lnSpc>
                <a:spcPct val="90000"/>
              </a:lnSpc>
              <a:spcBef>
                <a:spcPts val="1000"/>
              </a:spcBef>
              <a:buClr>
                <a:srgbClr val="D07A20"/>
              </a:buClr>
              <a:buSzPct val="140000"/>
              <a:buFont typeface="System Font Regular"/>
              <a:buChar char="●"/>
              <a:tabLst/>
              <a:defRPr sz="20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569913" indent="-222250" algn="l" defTabSz="914400" rtl="0" eaLnBrk="1" latinLnBrk="0" hangingPunct="1">
              <a:lnSpc>
                <a:spcPct val="90000"/>
              </a:lnSpc>
              <a:spcBef>
                <a:spcPts val="500"/>
              </a:spcBef>
              <a:buClr>
                <a:schemeClr val="accent2"/>
              </a:buClr>
              <a:buFont typeface="Courier New" panose="02070309020205020404" pitchFamily="49" charset="0"/>
              <a:buChar char="o"/>
              <a:tabLst/>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801688" indent="-231775" algn="l" defTabSz="914400" rtl="0" eaLnBrk="1" latinLnBrk="0" hangingPunct="1">
              <a:lnSpc>
                <a:spcPct val="90000"/>
              </a:lnSpc>
              <a:spcBef>
                <a:spcPts val="500"/>
              </a:spcBef>
              <a:buClr>
                <a:schemeClr val="accent2"/>
              </a:buClr>
              <a:buFont typeface="Arial" panose="020B0604020202020204" pitchFamily="34" charset="0"/>
              <a:buChar char="‒"/>
              <a:tabLst/>
              <a:defRPr sz="16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027113" indent="-225425" algn="l" defTabSz="914400" rtl="0" eaLnBrk="1" latinLnBrk="0" hangingPunct="1">
              <a:lnSpc>
                <a:spcPct val="90000"/>
              </a:lnSpc>
              <a:spcBef>
                <a:spcPts val="500"/>
              </a:spcBef>
              <a:buClr>
                <a:schemeClr val="accent2"/>
              </a:buClr>
              <a:buFont typeface="Arial" panose="020B0604020202020204" pitchFamily="34" charset="0"/>
              <a:buChar char="‒"/>
              <a:tabLst/>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258888" indent="-231775" algn="l" defTabSz="914400" rtl="0" eaLnBrk="1" latinLnBrk="0" hangingPunct="1">
              <a:lnSpc>
                <a:spcPct val="90000"/>
              </a:lnSpc>
              <a:spcBef>
                <a:spcPts val="500"/>
              </a:spcBef>
              <a:buClr>
                <a:schemeClr val="accent2"/>
              </a:buClr>
              <a:buFont typeface="Arial" panose="020B0604020202020204" pitchFamily="34" charset="0"/>
              <a:buChar char="‒"/>
              <a:tabLst/>
              <a:defRPr sz="14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Use only approved Personal Protective Equipment</a:t>
            </a:r>
          </a:p>
          <a:p>
            <a:pPr marL="0" indent="0">
              <a:buNone/>
            </a:pPr>
            <a:endParaRPr lang="en-US" sz="2800" dirty="0"/>
          </a:p>
          <a:p>
            <a:r>
              <a:rPr lang="en-US" sz="2800" dirty="0"/>
              <a:t>Be safety conscious</a:t>
            </a:r>
          </a:p>
          <a:p>
            <a:endParaRPr lang="en-US" sz="2800" dirty="0"/>
          </a:p>
          <a:p>
            <a:r>
              <a:rPr lang="en-US" sz="2800" dirty="0"/>
              <a:t>Handle materials carefully</a:t>
            </a:r>
          </a:p>
          <a:p>
            <a:endParaRPr lang="en-US" sz="2800" dirty="0"/>
          </a:p>
          <a:p>
            <a:r>
              <a:rPr lang="en-US" sz="2800" dirty="0"/>
              <a:t>Never use unlabeled materials</a:t>
            </a:r>
          </a:p>
          <a:p>
            <a:endParaRPr lang="en-US" sz="2800" dirty="0"/>
          </a:p>
          <a:p>
            <a:r>
              <a:rPr lang="en-US" sz="2800" dirty="0"/>
              <a:t>Maintain good personal hygiene</a:t>
            </a:r>
          </a:p>
          <a:p>
            <a:endParaRPr lang="en-US" sz="2800" dirty="0"/>
          </a:p>
          <a:p>
            <a:pPr marL="0" indent="0">
              <a:buNone/>
            </a:pPr>
            <a:endParaRPr lang="en-US" sz="2800" dirty="0"/>
          </a:p>
          <a:p>
            <a:endParaRPr lang="en-US" dirty="0"/>
          </a:p>
        </p:txBody>
      </p:sp>
      <p:pic>
        <p:nvPicPr>
          <p:cNvPr id="5" name="Picture 4">
            <a:extLst>
              <a:ext uri="{FF2B5EF4-FFF2-40B4-BE49-F238E27FC236}">
                <a16:creationId xmlns:a16="http://schemas.microsoft.com/office/drawing/2014/main" id="{305DF3D5-6CC4-4D38-8CB4-9C28DE6AC0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205" y="1199861"/>
            <a:ext cx="4394263" cy="4949958"/>
          </a:xfrm>
          <a:prstGeom prst="rect">
            <a:avLst/>
          </a:prstGeom>
        </p:spPr>
      </p:pic>
    </p:spTree>
    <p:extLst>
      <p:ext uri="{BB962C8B-B14F-4D97-AF65-F5344CB8AC3E}">
        <p14:creationId xmlns:p14="http://schemas.microsoft.com/office/powerpoint/2010/main" val="2916212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69F6-F537-40AF-A599-6961A7C7AEEB}"/>
              </a:ext>
            </a:extLst>
          </p:cNvPr>
          <p:cNvSpPr>
            <a:spLocks noGrp="1"/>
          </p:cNvSpPr>
          <p:nvPr>
            <p:ph type="title"/>
          </p:nvPr>
        </p:nvSpPr>
        <p:spPr/>
        <p:txBody>
          <a:bodyPr/>
          <a:lstStyle/>
          <a:p>
            <a:r>
              <a:rPr lang="en-US" dirty="0"/>
              <a:t>Review</a:t>
            </a:r>
          </a:p>
        </p:txBody>
      </p:sp>
      <p:sp>
        <p:nvSpPr>
          <p:cNvPr id="12" name="Content Placeholder 6">
            <a:extLst>
              <a:ext uri="{FF2B5EF4-FFF2-40B4-BE49-F238E27FC236}">
                <a16:creationId xmlns:a16="http://schemas.microsoft.com/office/drawing/2014/main" id="{C597EC08-CA98-444D-BB32-B034FC1B6749}"/>
              </a:ext>
            </a:extLst>
          </p:cNvPr>
          <p:cNvSpPr txBox="1">
            <a:spLocks/>
          </p:cNvSpPr>
          <p:nvPr/>
        </p:nvSpPr>
        <p:spPr>
          <a:xfrm>
            <a:off x="1884810" y="1334066"/>
            <a:ext cx="9926190" cy="4949959"/>
          </a:xfrm>
          <a:prstGeom prst="rect">
            <a:avLst/>
          </a:prstGeom>
        </p:spPr>
        <p:txBody>
          <a:bodyPr vert="horz" lIns="0" tIns="0" rIns="0" bIns="0" rtlCol="0">
            <a:normAutofit/>
          </a:bodyPr>
          <a:lstStyle>
            <a:lvl1pPr marL="347663" indent="-347663" algn="l" defTabSz="914400" rtl="0" eaLnBrk="1" latinLnBrk="0" hangingPunct="1">
              <a:lnSpc>
                <a:spcPct val="90000"/>
              </a:lnSpc>
              <a:spcBef>
                <a:spcPts val="1000"/>
              </a:spcBef>
              <a:buClr>
                <a:srgbClr val="D07A20"/>
              </a:buClr>
              <a:buSzPct val="140000"/>
              <a:buFont typeface="System Font Regular"/>
              <a:buChar char="●"/>
              <a:tabLst/>
              <a:defRPr sz="20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569913" indent="-222250" algn="l" defTabSz="914400" rtl="0" eaLnBrk="1" latinLnBrk="0" hangingPunct="1">
              <a:lnSpc>
                <a:spcPct val="90000"/>
              </a:lnSpc>
              <a:spcBef>
                <a:spcPts val="500"/>
              </a:spcBef>
              <a:buClr>
                <a:schemeClr val="accent2"/>
              </a:buClr>
              <a:buFont typeface="Courier New" panose="02070309020205020404" pitchFamily="49" charset="0"/>
              <a:buChar char="o"/>
              <a:tabLst/>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801688" indent="-231775" algn="l" defTabSz="914400" rtl="0" eaLnBrk="1" latinLnBrk="0" hangingPunct="1">
              <a:lnSpc>
                <a:spcPct val="90000"/>
              </a:lnSpc>
              <a:spcBef>
                <a:spcPts val="500"/>
              </a:spcBef>
              <a:buClr>
                <a:schemeClr val="accent2"/>
              </a:buClr>
              <a:buFont typeface="Arial" panose="020B0604020202020204" pitchFamily="34" charset="0"/>
              <a:buChar char="‒"/>
              <a:tabLst/>
              <a:defRPr sz="16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027113" indent="-225425" algn="l" defTabSz="914400" rtl="0" eaLnBrk="1" latinLnBrk="0" hangingPunct="1">
              <a:lnSpc>
                <a:spcPct val="90000"/>
              </a:lnSpc>
              <a:spcBef>
                <a:spcPts val="500"/>
              </a:spcBef>
              <a:buClr>
                <a:schemeClr val="accent2"/>
              </a:buClr>
              <a:buFont typeface="Arial" panose="020B0604020202020204" pitchFamily="34" charset="0"/>
              <a:buChar char="‒"/>
              <a:tabLst/>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258888" indent="-231775" algn="l" defTabSz="914400" rtl="0" eaLnBrk="1" latinLnBrk="0" hangingPunct="1">
              <a:lnSpc>
                <a:spcPct val="90000"/>
              </a:lnSpc>
              <a:spcBef>
                <a:spcPts val="500"/>
              </a:spcBef>
              <a:buClr>
                <a:schemeClr val="accent2"/>
              </a:buClr>
              <a:buFont typeface="Arial" panose="020B0604020202020204" pitchFamily="34" charset="0"/>
              <a:buChar char="‒"/>
              <a:tabLst/>
              <a:defRPr sz="14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Identify hazardous materials in the workplace</a:t>
            </a:r>
          </a:p>
          <a:p>
            <a:r>
              <a:rPr lang="en-US" sz="2800" dirty="0"/>
              <a:t>Be familiar with the OSHA Hazard Communication Standard</a:t>
            </a:r>
          </a:p>
          <a:p>
            <a:r>
              <a:rPr lang="en-US" sz="2800" dirty="0"/>
              <a:t>Know how to access, read and understand Safety Data Sheet (SDS)</a:t>
            </a:r>
          </a:p>
          <a:p>
            <a:r>
              <a:rPr lang="en-US" sz="2800" dirty="0"/>
              <a:t>Know the different types of labels and warnings found on products and packages</a:t>
            </a:r>
          </a:p>
          <a:p>
            <a:r>
              <a:rPr lang="en-US" sz="2800" dirty="0"/>
              <a:t>Understand how to minimize exposure</a:t>
            </a:r>
          </a:p>
          <a:p>
            <a:r>
              <a:rPr lang="en-US" sz="2800" dirty="0"/>
              <a:t>Report any hazardous materials problems or concerns to your supervisor</a:t>
            </a:r>
          </a:p>
          <a:p>
            <a:endParaRPr lang="en-US" sz="2800" dirty="0"/>
          </a:p>
          <a:p>
            <a:pPr marL="0" indent="0">
              <a:buNone/>
            </a:pPr>
            <a:endParaRPr lang="en-US" sz="2800" dirty="0"/>
          </a:p>
          <a:p>
            <a:endParaRPr lang="en-US" dirty="0"/>
          </a:p>
        </p:txBody>
      </p:sp>
    </p:spTree>
    <p:extLst>
      <p:ext uri="{BB962C8B-B14F-4D97-AF65-F5344CB8AC3E}">
        <p14:creationId xmlns:p14="http://schemas.microsoft.com/office/powerpoint/2010/main" val="4095901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0979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43F61-1F6B-4584-A727-4B5E173D4D76}"/>
              </a:ext>
            </a:extLst>
          </p:cNvPr>
          <p:cNvSpPr>
            <a:spLocks noGrp="1"/>
          </p:cNvSpPr>
          <p:nvPr>
            <p:ph type="title"/>
          </p:nvPr>
        </p:nvSpPr>
        <p:spPr/>
        <p:txBody>
          <a:bodyPr/>
          <a:lstStyle/>
          <a:p>
            <a:r>
              <a:rPr lang="en-US" dirty="0"/>
              <a:t>Regulation Review</a:t>
            </a:r>
          </a:p>
        </p:txBody>
      </p:sp>
      <p:grpSp>
        <p:nvGrpSpPr>
          <p:cNvPr id="7" name="Group 6">
            <a:extLst>
              <a:ext uri="{FF2B5EF4-FFF2-40B4-BE49-F238E27FC236}">
                <a16:creationId xmlns:a16="http://schemas.microsoft.com/office/drawing/2014/main" id="{9220A61F-9D35-48CA-A287-32BD147CE9F7}"/>
              </a:ext>
            </a:extLst>
          </p:cNvPr>
          <p:cNvGrpSpPr/>
          <p:nvPr/>
        </p:nvGrpSpPr>
        <p:grpSpPr>
          <a:xfrm>
            <a:off x="1879868" y="1419750"/>
            <a:ext cx="8432263" cy="1047375"/>
            <a:chOff x="0" y="425835"/>
            <a:chExt cx="8432263" cy="1047375"/>
          </a:xfrm>
        </p:grpSpPr>
        <p:sp>
          <p:nvSpPr>
            <p:cNvPr id="29" name="Rectangle 28">
              <a:extLst>
                <a:ext uri="{FF2B5EF4-FFF2-40B4-BE49-F238E27FC236}">
                  <a16:creationId xmlns:a16="http://schemas.microsoft.com/office/drawing/2014/main" id="{DD734157-75F7-4B38-8144-758CE62FB78C}"/>
                </a:ext>
              </a:extLst>
            </p:cNvPr>
            <p:cNvSpPr/>
            <p:nvPr/>
          </p:nvSpPr>
          <p:spPr>
            <a:xfrm>
              <a:off x="0" y="425835"/>
              <a:ext cx="8432263" cy="1047375"/>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TextBox 29">
              <a:extLst>
                <a:ext uri="{FF2B5EF4-FFF2-40B4-BE49-F238E27FC236}">
                  <a16:creationId xmlns:a16="http://schemas.microsoft.com/office/drawing/2014/main" id="{6908AA0F-0053-492F-99B8-86D0A8D1EEC5}"/>
                </a:ext>
              </a:extLst>
            </p:cNvPr>
            <p:cNvSpPr txBox="1"/>
            <p:nvPr/>
          </p:nvSpPr>
          <p:spPr>
            <a:xfrm>
              <a:off x="0" y="425835"/>
              <a:ext cx="8432263" cy="10473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54437" tIns="395732" rIns="65443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Established Federal Occupational Health and Safety Administration (OSHA)</a:t>
              </a:r>
            </a:p>
          </p:txBody>
        </p:sp>
      </p:grpSp>
      <p:grpSp>
        <p:nvGrpSpPr>
          <p:cNvPr id="8" name="Group 7">
            <a:extLst>
              <a:ext uri="{FF2B5EF4-FFF2-40B4-BE49-F238E27FC236}">
                <a16:creationId xmlns:a16="http://schemas.microsoft.com/office/drawing/2014/main" id="{0A6366C1-EB8B-42B1-8D3D-AFC38DB8E349}"/>
              </a:ext>
            </a:extLst>
          </p:cNvPr>
          <p:cNvGrpSpPr/>
          <p:nvPr/>
        </p:nvGrpSpPr>
        <p:grpSpPr>
          <a:xfrm>
            <a:off x="2301481" y="1139310"/>
            <a:ext cx="5902584" cy="560880"/>
            <a:chOff x="421613" y="145395"/>
            <a:chExt cx="5902584" cy="560880"/>
          </a:xfrm>
        </p:grpSpPr>
        <p:sp>
          <p:nvSpPr>
            <p:cNvPr id="27" name="Rectangle: Rounded Corners 26">
              <a:extLst>
                <a:ext uri="{FF2B5EF4-FFF2-40B4-BE49-F238E27FC236}">
                  <a16:creationId xmlns:a16="http://schemas.microsoft.com/office/drawing/2014/main" id="{3BC9C094-7089-4A72-BCED-292FFB7B763B}"/>
                </a:ext>
              </a:extLst>
            </p:cNvPr>
            <p:cNvSpPr/>
            <p:nvPr/>
          </p:nvSpPr>
          <p:spPr>
            <a:xfrm>
              <a:off x="421613" y="145395"/>
              <a:ext cx="5902584" cy="5608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ectangle: Rounded Corners 6">
              <a:extLst>
                <a:ext uri="{FF2B5EF4-FFF2-40B4-BE49-F238E27FC236}">
                  <a16:creationId xmlns:a16="http://schemas.microsoft.com/office/drawing/2014/main" id="{542C9520-9259-4A9D-A00F-9A1156919C1F}"/>
                </a:ext>
              </a:extLst>
            </p:cNvPr>
            <p:cNvSpPr txBox="1"/>
            <p:nvPr/>
          </p:nvSpPr>
          <p:spPr>
            <a:xfrm>
              <a:off x="448993" y="172775"/>
              <a:ext cx="5847824"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3104" tIns="0" rIns="223104" bIns="0" numCol="1" spcCol="1270" anchor="ctr" anchorCtr="0">
              <a:noAutofit/>
            </a:bodyPr>
            <a:lstStyle/>
            <a:p>
              <a:pPr marL="0" lvl="0" indent="0" algn="l" defTabSz="889000">
                <a:lnSpc>
                  <a:spcPct val="90000"/>
                </a:lnSpc>
                <a:spcBef>
                  <a:spcPct val="0"/>
                </a:spcBef>
                <a:spcAft>
                  <a:spcPct val="35000"/>
                </a:spcAft>
                <a:buNone/>
              </a:pPr>
              <a:r>
                <a:rPr lang="en-US" sz="2000" b="1" kern="1200" dirty="0"/>
                <a:t>1970: Occupational Health and Safety Act</a:t>
              </a:r>
            </a:p>
          </p:txBody>
        </p:sp>
      </p:grpSp>
      <p:grpSp>
        <p:nvGrpSpPr>
          <p:cNvPr id="9" name="Group 8">
            <a:extLst>
              <a:ext uri="{FF2B5EF4-FFF2-40B4-BE49-F238E27FC236}">
                <a16:creationId xmlns:a16="http://schemas.microsoft.com/office/drawing/2014/main" id="{D708C64E-701C-4D68-964D-3AF469E95ECC}"/>
              </a:ext>
            </a:extLst>
          </p:cNvPr>
          <p:cNvGrpSpPr/>
          <p:nvPr/>
        </p:nvGrpSpPr>
        <p:grpSpPr>
          <a:xfrm>
            <a:off x="1879868" y="2850165"/>
            <a:ext cx="8432263" cy="1077300"/>
            <a:chOff x="0" y="1856250"/>
            <a:chExt cx="8432263" cy="1077300"/>
          </a:xfrm>
        </p:grpSpPr>
        <p:sp>
          <p:nvSpPr>
            <p:cNvPr id="25" name="Rectangle 24">
              <a:extLst>
                <a:ext uri="{FF2B5EF4-FFF2-40B4-BE49-F238E27FC236}">
                  <a16:creationId xmlns:a16="http://schemas.microsoft.com/office/drawing/2014/main" id="{31542ECC-9791-4332-93F2-6597077FC184}"/>
                </a:ext>
              </a:extLst>
            </p:cNvPr>
            <p:cNvSpPr/>
            <p:nvPr/>
          </p:nvSpPr>
          <p:spPr>
            <a:xfrm>
              <a:off x="0" y="1856250"/>
              <a:ext cx="8432263" cy="10773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TextBox 25">
              <a:extLst>
                <a:ext uri="{FF2B5EF4-FFF2-40B4-BE49-F238E27FC236}">
                  <a16:creationId xmlns:a16="http://schemas.microsoft.com/office/drawing/2014/main" id="{6FDDC15E-034F-44F5-A9C7-AFD7CFF35406}"/>
                </a:ext>
              </a:extLst>
            </p:cNvPr>
            <p:cNvSpPr txBox="1"/>
            <p:nvPr/>
          </p:nvSpPr>
          <p:spPr>
            <a:xfrm>
              <a:off x="0" y="1856250"/>
              <a:ext cx="8432263" cy="10773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54437" tIns="395732" rIns="65443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Applicable to employees of manufacturing companies</a:t>
              </a:r>
            </a:p>
            <a:p>
              <a:pPr marL="171450" lvl="1" indent="-171450" algn="l" defTabSz="844550">
                <a:lnSpc>
                  <a:spcPct val="90000"/>
                </a:lnSpc>
                <a:spcBef>
                  <a:spcPct val="0"/>
                </a:spcBef>
                <a:spcAft>
                  <a:spcPct val="15000"/>
                </a:spcAft>
                <a:buChar char="•"/>
              </a:pPr>
              <a:r>
                <a:rPr lang="en-US" sz="1900" kern="1200" dirty="0"/>
                <a:t>Required employers to inform employees of workplace hazards</a:t>
              </a:r>
            </a:p>
          </p:txBody>
        </p:sp>
      </p:grpSp>
      <p:grpSp>
        <p:nvGrpSpPr>
          <p:cNvPr id="10" name="Group 9">
            <a:extLst>
              <a:ext uri="{FF2B5EF4-FFF2-40B4-BE49-F238E27FC236}">
                <a16:creationId xmlns:a16="http://schemas.microsoft.com/office/drawing/2014/main" id="{CEDA805B-4C52-4459-9CF4-E1679BB2C2BD}"/>
              </a:ext>
            </a:extLst>
          </p:cNvPr>
          <p:cNvGrpSpPr/>
          <p:nvPr/>
        </p:nvGrpSpPr>
        <p:grpSpPr>
          <a:xfrm>
            <a:off x="2301481" y="2569725"/>
            <a:ext cx="5902584" cy="560880"/>
            <a:chOff x="421613" y="1575810"/>
            <a:chExt cx="5902584" cy="560880"/>
          </a:xfrm>
        </p:grpSpPr>
        <p:sp>
          <p:nvSpPr>
            <p:cNvPr id="23" name="Rectangle: Rounded Corners 22">
              <a:extLst>
                <a:ext uri="{FF2B5EF4-FFF2-40B4-BE49-F238E27FC236}">
                  <a16:creationId xmlns:a16="http://schemas.microsoft.com/office/drawing/2014/main" id="{D69C4AE7-25C7-4ED5-8CF7-7BC92243C9B6}"/>
                </a:ext>
              </a:extLst>
            </p:cNvPr>
            <p:cNvSpPr/>
            <p:nvPr/>
          </p:nvSpPr>
          <p:spPr>
            <a:xfrm>
              <a:off x="421613" y="1575810"/>
              <a:ext cx="5902584" cy="5608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ectangle: Rounded Corners 10">
              <a:extLst>
                <a:ext uri="{FF2B5EF4-FFF2-40B4-BE49-F238E27FC236}">
                  <a16:creationId xmlns:a16="http://schemas.microsoft.com/office/drawing/2014/main" id="{4D2AD3C5-6C5F-4874-9E3B-8DC5FE9A77E2}"/>
                </a:ext>
              </a:extLst>
            </p:cNvPr>
            <p:cNvSpPr txBox="1"/>
            <p:nvPr/>
          </p:nvSpPr>
          <p:spPr>
            <a:xfrm>
              <a:off x="448993" y="1603190"/>
              <a:ext cx="5847824"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3104" tIns="0" rIns="223104" bIns="0" numCol="1" spcCol="1270" anchor="ctr" anchorCtr="0">
              <a:noAutofit/>
            </a:bodyPr>
            <a:lstStyle/>
            <a:p>
              <a:pPr marL="0" lvl="0" indent="0" algn="l" defTabSz="889000">
                <a:lnSpc>
                  <a:spcPct val="90000"/>
                </a:lnSpc>
                <a:spcBef>
                  <a:spcPct val="0"/>
                </a:spcBef>
                <a:spcAft>
                  <a:spcPct val="35000"/>
                </a:spcAft>
                <a:buNone/>
              </a:pPr>
              <a:r>
                <a:rPr lang="en-US" sz="2000" b="1" kern="1200" dirty="0"/>
                <a:t>1983: Hazard Communication Standard (Original)</a:t>
              </a:r>
            </a:p>
          </p:txBody>
        </p:sp>
      </p:grpSp>
      <p:grpSp>
        <p:nvGrpSpPr>
          <p:cNvPr id="11" name="Group 10">
            <a:extLst>
              <a:ext uri="{FF2B5EF4-FFF2-40B4-BE49-F238E27FC236}">
                <a16:creationId xmlns:a16="http://schemas.microsoft.com/office/drawing/2014/main" id="{756F518A-C852-4B73-A2D1-D6F9ED65BB45}"/>
              </a:ext>
            </a:extLst>
          </p:cNvPr>
          <p:cNvGrpSpPr/>
          <p:nvPr/>
        </p:nvGrpSpPr>
        <p:grpSpPr>
          <a:xfrm>
            <a:off x="1879868" y="4310505"/>
            <a:ext cx="8432263" cy="793012"/>
            <a:chOff x="0" y="3316590"/>
            <a:chExt cx="8432263" cy="793012"/>
          </a:xfrm>
        </p:grpSpPr>
        <p:sp>
          <p:nvSpPr>
            <p:cNvPr id="21" name="Rectangle 20">
              <a:extLst>
                <a:ext uri="{FF2B5EF4-FFF2-40B4-BE49-F238E27FC236}">
                  <a16:creationId xmlns:a16="http://schemas.microsoft.com/office/drawing/2014/main" id="{011EAA94-6B4A-4397-A068-F7FB715B22E9}"/>
                </a:ext>
              </a:extLst>
            </p:cNvPr>
            <p:cNvSpPr/>
            <p:nvPr/>
          </p:nvSpPr>
          <p:spPr>
            <a:xfrm>
              <a:off x="0" y="3316590"/>
              <a:ext cx="8432263" cy="793012"/>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TextBox 21">
              <a:extLst>
                <a:ext uri="{FF2B5EF4-FFF2-40B4-BE49-F238E27FC236}">
                  <a16:creationId xmlns:a16="http://schemas.microsoft.com/office/drawing/2014/main" id="{AC630FFE-1FC9-41FD-9679-5D422AE685DC}"/>
                </a:ext>
              </a:extLst>
            </p:cNvPr>
            <p:cNvSpPr txBox="1"/>
            <p:nvPr/>
          </p:nvSpPr>
          <p:spPr>
            <a:xfrm>
              <a:off x="0" y="3316590"/>
              <a:ext cx="8432263" cy="7930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54437" tIns="395732" rIns="65443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Expanded scope to apply to all businesses</a:t>
              </a:r>
            </a:p>
          </p:txBody>
        </p:sp>
      </p:grpSp>
      <p:grpSp>
        <p:nvGrpSpPr>
          <p:cNvPr id="12" name="Group 11">
            <a:extLst>
              <a:ext uri="{FF2B5EF4-FFF2-40B4-BE49-F238E27FC236}">
                <a16:creationId xmlns:a16="http://schemas.microsoft.com/office/drawing/2014/main" id="{6CB8B62A-EECA-4BA4-A174-F5B04038AC06}"/>
              </a:ext>
            </a:extLst>
          </p:cNvPr>
          <p:cNvGrpSpPr/>
          <p:nvPr/>
        </p:nvGrpSpPr>
        <p:grpSpPr>
          <a:xfrm>
            <a:off x="2301481" y="4030065"/>
            <a:ext cx="5902584" cy="560880"/>
            <a:chOff x="421613" y="3036150"/>
            <a:chExt cx="5902584" cy="560880"/>
          </a:xfrm>
        </p:grpSpPr>
        <p:sp>
          <p:nvSpPr>
            <p:cNvPr id="19" name="Rectangle: Rounded Corners 18">
              <a:extLst>
                <a:ext uri="{FF2B5EF4-FFF2-40B4-BE49-F238E27FC236}">
                  <a16:creationId xmlns:a16="http://schemas.microsoft.com/office/drawing/2014/main" id="{FBC86809-8415-4C17-9944-4DF8DBE8D615}"/>
                </a:ext>
              </a:extLst>
            </p:cNvPr>
            <p:cNvSpPr/>
            <p:nvPr/>
          </p:nvSpPr>
          <p:spPr>
            <a:xfrm>
              <a:off x="421613" y="3036150"/>
              <a:ext cx="5902584" cy="5608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ectangle: Rounded Corners 14">
              <a:extLst>
                <a:ext uri="{FF2B5EF4-FFF2-40B4-BE49-F238E27FC236}">
                  <a16:creationId xmlns:a16="http://schemas.microsoft.com/office/drawing/2014/main" id="{57EB1B1B-B421-4C8F-B8CB-3A2DF3FA3082}"/>
                </a:ext>
              </a:extLst>
            </p:cNvPr>
            <p:cNvSpPr txBox="1"/>
            <p:nvPr/>
          </p:nvSpPr>
          <p:spPr>
            <a:xfrm>
              <a:off x="448993" y="3063530"/>
              <a:ext cx="5847824"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3104" tIns="0" rIns="223104" bIns="0" numCol="1" spcCol="1270" anchor="ctr" anchorCtr="0">
              <a:noAutofit/>
            </a:bodyPr>
            <a:lstStyle/>
            <a:p>
              <a:pPr marL="0" lvl="0" indent="0" algn="l" defTabSz="889000">
                <a:lnSpc>
                  <a:spcPct val="90000"/>
                </a:lnSpc>
                <a:spcBef>
                  <a:spcPct val="0"/>
                </a:spcBef>
                <a:spcAft>
                  <a:spcPct val="35000"/>
                </a:spcAft>
                <a:buNone/>
              </a:pPr>
              <a:r>
                <a:rPr lang="en-US" sz="2000" b="1" kern="1200" dirty="0"/>
                <a:t>1987: Hazard Communication Standard (Revised)</a:t>
              </a:r>
            </a:p>
          </p:txBody>
        </p:sp>
      </p:grpSp>
      <p:grpSp>
        <p:nvGrpSpPr>
          <p:cNvPr id="13" name="Group 12">
            <a:extLst>
              <a:ext uri="{FF2B5EF4-FFF2-40B4-BE49-F238E27FC236}">
                <a16:creationId xmlns:a16="http://schemas.microsoft.com/office/drawing/2014/main" id="{83FBE4CA-9A09-4F13-944E-8906E5E8C442}"/>
              </a:ext>
            </a:extLst>
          </p:cNvPr>
          <p:cNvGrpSpPr/>
          <p:nvPr/>
        </p:nvGrpSpPr>
        <p:grpSpPr>
          <a:xfrm>
            <a:off x="1879868" y="5486557"/>
            <a:ext cx="8432263" cy="793012"/>
            <a:chOff x="0" y="4492642"/>
            <a:chExt cx="8432263" cy="793012"/>
          </a:xfrm>
        </p:grpSpPr>
        <p:sp>
          <p:nvSpPr>
            <p:cNvPr id="17" name="Rectangle 16">
              <a:extLst>
                <a:ext uri="{FF2B5EF4-FFF2-40B4-BE49-F238E27FC236}">
                  <a16:creationId xmlns:a16="http://schemas.microsoft.com/office/drawing/2014/main" id="{1F487BCB-42E0-4A5D-9D46-4C90A4014AA5}"/>
                </a:ext>
              </a:extLst>
            </p:cNvPr>
            <p:cNvSpPr/>
            <p:nvPr/>
          </p:nvSpPr>
          <p:spPr>
            <a:xfrm>
              <a:off x="0" y="4492642"/>
              <a:ext cx="8432263" cy="793012"/>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TextBox 17">
              <a:extLst>
                <a:ext uri="{FF2B5EF4-FFF2-40B4-BE49-F238E27FC236}">
                  <a16:creationId xmlns:a16="http://schemas.microsoft.com/office/drawing/2014/main" id="{E58DC1FA-8897-4810-9C7A-0B5A65E5957E}"/>
                </a:ext>
              </a:extLst>
            </p:cNvPr>
            <p:cNvSpPr txBox="1"/>
            <p:nvPr/>
          </p:nvSpPr>
          <p:spPr>
            <a:xfrm>
              <a:off x="0" y="4492642"/>
              <a:ext cx="8432263" cy="7930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54437" tIns="395732" rIns="65443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Adoption of United Nation’s global standard initiative</a:t>
              </a:r>
            </a:p>
          </p:txBody>
        </p:sp>
      </p:grpSp>
      <p:grpSp>
        <p:nvGrpSpPr>
          <p:cNvPr id="14" name="Group 13">
            <a:extLst>
              <a:ext uri="{FF2B5EF4-FFF2-40B4-BE49-F238E27FC236}">
                <a16:creationId xmlns:a16="http://schemas.microsoft.com/office/drawing/2014/main" id="{2648D563-9E38-4D00-8453-A7AD8682DA41}"/>
              </a:ext>
            </a:extLst>
          </p:cNvPr>
          <p:cNvGrpSpPr/>
          <p:nvPr/>
        </p:nvGrpSpPr>
        <p:grpSpPr>
          <a:xfrm>
            <a:off x="2301481" y="5206117"/>
            <a:ext cx="5902584" cy="560880"/>
            <a:chOff x="421613" y="4212202"/>
            <a:chExt cx="5902584" cy="560880"/>
          </a:xfrm>
        </p:grpSpPr>
        <p:sp>
          <p:nvSpPr>
            <p:cNvPr id="15" name="Rectangle: Rounded Corners 14">
              <a:extLst>
                <a:ext uri="{FF2B5EF4-FFF2-40B4-BE49-F238E27FC236}">
                  <a16:creationId xmlns:a16="http://schemas.microsoft.com/office/drawing/2014/main" id="{8C22E393-FEC4-4E45-9D85-D6904B111B1F}"/>
                </a:ext>
              </a:extLst>
            </p:cNvPr>
            <p:cNvSpPr/>
            <p:nvPr/>
          </p:nvSpPr>
          <p:spPr>
            <a:xfrm>
              <a:off x="421613" y="4212202"/>
              <a:ext cx="5902584" cy="5608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angle: Rounded Corners 18">
              <a:extLst>
                <a:ext uri="{FF2B5EF4-FFF2-40B4-BE49-F238E27FC236}">
                  <a16:creationId xmlns:a16="http://schemas.microsoft.com/office/drawing/2014/main" id="{A329FB8A-E5E6-4BB9-81C3-EE68E8AEA666}"/>
                </a:ext>
              </a:extLst>
            </p:cNvPr>
            <p:cNvSpPr txBox="1"/>
            <p:nvPr/>
          </p:nvSpPr>
          <p:spPr>
            <a:xfrm>
              <a:off x="448993" y="4239582"/>
              <a:ext cx="5847824"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3104" tIns="0" rIns="223104" bIns="0" numCol="1" spcCol="1270" anchor="ctr" anchorCtr="0">
              <a:noAutofit/>
            </a:bodyPr>
            <a:lstStyle/>
            <a:p>
              <a:pPr marL="0" lvl="0" indent="0" algn="l" defTabSz="889000">
                <a:lnSpc>
                  <a:spcPct val="90000"/>
                </a:lnSpc>
                <a:spcBef>
                  <a:spcPct val="0"/>
                </a:spcBef>
                <a:spcAft>
                  <a:spcPct val="35000"/>
                </a:spcAft>
                <a:buNone/>
              </a:pPr>
              <a:r>
                <a:rPr lang="en-US" sz="2000" b="1" kern="1200" dirty="0"/>
                <a:t>2012: OSHA Adopts Global Harmonized System</a:t>
              </a:r>
            </a:p>
          </p:txBody>
        </p:sp>
      </p:grpSp>
    </p:spTree>
    <p:extLst>
      <p:ext uri="{BB962C8B-B14F-4D97-AF65-F5344CB8AC3E}">
        <p14:creationId xmlns:p14="http://schemas.microsoft.com/office/powerpoint/2010/main" val="182481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43F61-1F6B-4584-A727-4B5E173D4D76}"/>
              </a:ext>
            </a:extLst>
          </p:cNvPr>
          <p:cNvSpPr>
            <a:spLocks noGrp="1"/>
          </p:cNvSpPr>
          <p:nvPr>
            <p:ph type="title"/>
          </p:nvPr>
        </p:nvSpPr>
        <p:spPr/>
        <p:txBody>
          <a:bodyPr/>
          <a:lstStyle/>
          <a:p>
            <a:r>
              <a:rPr lang="en-US" dirty="0"/>
              <a:t>OSHA HazCom Program Requirements</a:t>
            </a:r>
          </a:p>
        </p:txBody>
      </p:sp>
      <p:sp>
        <p:nvSpPr>
          <p:cNvPr id="31" name="Content Placeholder 6">
            <a:extLst>
              <a:ext uri="{FF2B5EF4-FFF2-40B4-BE49-F238E27FC236}">
                <a16:creationId xmlns:a16="http://schemas.microsoft.com/office/drawing/2014/main" id="{3A969ADE-B6C6-42CB-B9CC-0835341696B1}"/>
              </a:ext>
            </a:extLst>
          </p:cNvPr>
          <p:cNvSpPr txBox="1">
            <a:spLocks/>
          </p:cNvSpPr>
          <p:nvPr/>
        </p:nvSpPr>
        <p:spPr>
          <a:xfrm>
            <a:off x="1554480" y="1280160"/>
            <a:ext cx="10058400" cy="5029200"/>
          </a:xfrm>
          <a:prstGeom prst="rect">
            <a:avLst/>
          </a:prstGeom>
        </p:spPr>
        <p:txBody>
          <a:bodyPr vert="horz" lIns="0" tIns="0" rIns="0" bIns="0" rtlCol="0">
            <a:normAutofit/>
          </a:bodyPr>
          <a:lstStyle>
            <a:lvl1pPr marL="347663" indent="-347663" algn="l" defTabSz="914400" rtl="0" eaLnBrk="1" latinLnBrk="0" hangingPunct="1">
              <a:lnSpc>
                <a:spcPct val="90000"/>
              </a:lnSpc>
              <a:spcBef>
                <a:spcPts val="1000"/>
              </a:spcBef>
              <a:buClr>
                <a:srgbClr val="D07A20"/>
              </a:buClr>
              <a:buSzPct val="140000"/>
              <a:buFont typeface="System Font Regular"/>
              <a:buChar char="●"/>
              <a:tabLst/>
              <a:defRPr sz="20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569913" indent="-222250" algn="l" defTabSz="914400" rtl="0" eaLnBrk="1" latinLnBrk="0" hangingPunct="1">
              <a:lnSpc>
                <a:spcPct val="90000"/>
              </a:lnSpc>
              <a:spcBef>
                <a:spcPts val="500"/>
              </a:spcBef>
              <a:buClr>
                <a:schemeClr val="accent2"/>
              </a:buClr>
              <a:buFont typeface="Courier New" panose="02070309020205020404" pitchFamily="49" charset="0"/>
              <a:buChar char="o"/>
              <a:tabLst/>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801688" indent="-231775" algn="l" defTabSz="914400" rtl="0" eaLnBrk="1" latinLnBrk="0" hangingPunct="1">
              <a:lnSpc>
                <a:spcPct val="90000"/>
              </a:lnSpc>
              <a:spcBef>
                <a:spcPts val="500"/>
              </a:spcBef>
              <a:buClr>
                <a:schemeClr val="accent2"/>
              </a:buClr>
              <a:buFont typeface="Arial" panose="020B0604020202020204" pitchFamily="34" charset="0"/>
              <a:buChar char="‒"/>
              <a:tabLst/>
              <a:defRPr sz="16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027113" indent="-225425" algn="l" defTabSz="914400" rtl="0" eaLnBrk="1" latinLnBrk="0" hangingPunct="1">
              <a:lnSpc>
                <a:spcPct val="90000"/>
              </a:lnSpc>
              <a:spcBef>
                <a:spcPts val="500"/>
              </a:spcBef>
              <a:buClr>
                <a:schemeClr val="accent2"/>
              </a:buClr>
              <a:buFont typeface="Arial" panose="020B0604020202020204" pitchFamily="34" charset="0"/>
              <a:buChar char="‒"/>
              <a:tabLst/>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258888" indent="-231775" algn="l" defTabSz="914400" rtl="0" eaLnBrk="1" latinLnBrk="0" hangingPunct="1">
              <a:lnSpc>
                <a:spcPct val="90000"/>
              </a:lnSpc>
              <a:spcBef>
                <a:spcPts val="500"/>
              </a:spcBef>
              <a:buClr>
                <a:schemeClr val="accent2"/>
              </a:buClr>
              <a:buFont typeface="Arial" panose="020B0604020202020204" pitchFamily="34" charset="0"/>
              <a:buChar char="‒"/>
              <a:tabLst/>
              <a:defRPr sz="14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Written Program</a:t>
            </a:r>
          </a:p>
          <a:p>
            <a:r>
              <a:rPr lang="en-US" dirty="0"/>
              <a:t>Chemical Inventory</a:t>
            </a:r>
          </a:p>
          <a:p>
            <a:r>
              <a:rPr lang="en-US" dirty="0"/>
              <a:t>Labeling</a:t>
            </a:r>
          </a:p>
          <a:p>
            <a:r>
              <a:rPr lang="en-US" dirty="0"/>
              <a:t>Safety Data Sheets</a:t>
            </a:r>
          </a:p>
          <a:p>
            <a:r>
              <a:rPr lang="en-US" dirty="0"/>
              <a:t>Training</a:t>
            </a:r>
          </a:p>
        </p:txBody>
      </p:sp>
      <p:pic>
        <p:nvPicPr>
          <p:cNvPr id="32" name="Picture 31">
            <a:extLst>
              <a:ext uri="{FF2B5EF4-FFF2-40B4-BE49-F238E27FC236}">
                <a16:creationId xmlns:a16="http://schemas.microsoft.com/office/drawing/2014/main" id="{E8439702-8556-4FF6-AF3B-3BF4111BC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6717" y="3853812"/>
            <a:ext cx="3139882" cy="2086459"/>
          </a:xfrm>
          <a:prstGeom prst="rect">
            <a:avLst/>
          </a:prstGeom>
        </p:spPr>
      </p:pic>
      <p:pic>
        <p:nvPicPr>
          <p:cNvPr id="33" name="Picture 32">
            <a:extLst>
              <a:ext uri="{FF2B5EF4-FFF2-40B4-BE49-F238E27FC236}">
                <a16:creationId xmlns:a16="http://schemas.microsoft.com/office/drawing/2014/main" id="{1347D226-BF9D-4EA4-AAFC-7FFBBA2070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2246" y="1280160"/>
            <a:ext cx="2689733" cy="2378557"/>
          </a:xfrm>
          <a:prstGeom prst="rect">
            <a:avLst/>
          </a:prstGeom>
        </p:spPr>
      </p:pic>
      <p:pic>
        <p:nvPicPr>
          <p:cNvPr id="34" name="Picture 33">
            <a:extLst>
              <a:ext uri="{FF2B5EF4-FFF2-40B4-BE49-F238E27FC236}">
                <a16:creationId xmlns:a16="http://schemas.microsoft.com/office/drawing/2014/main" id="{773E7E61-1D0C-4443-94DA-19756C7AC5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1896" y="2285959"/>
            <a:ext cx="2421927" cy="3629421"/>
          </a:xfrm>
          <a:prstGeom prst="rect">
            <a:avLst/>
          </a:prstGeom>
        </p:spPr>
      </p:pic>
      <p:pic>
        <p:nvPicPr>
          <p:cNvPr id="35" name="Picture 34">
            <a:extLst>
              <a:ext uri="{FF2B5EF4-FFF2-40B4-BE49-F238E27FC236}">
                <a16:creationId xmlns:a16="http://schemas.microsoft.com/office/drawing/2014/main" id="{C757421D-E2CA-4AF6-B375-655692234C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0075" y="3891508"/>
            <a:ext cx="3041904" cy="2023872"/>
          </a:xfrm>
          <a:prstGeom prst="rect">
            <a:avLst/>
          </a:prstGeom>
        </p:spPr>
      </p:pic>
    </p:spTree>
    <p:extLst>
      <p:ext uri="{BB962C8B-B14F-4D97-AF65-F5344CB8AC3E}">
        <p14:creationId xmlns:p14="http://schemas.microsoft.com/office/powerpoint/2010/main" val="4092701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43F61-1F6B-4584-A727-4B5E173D4D76}"/>
              </a:ext>
            </a:extLst>
          </p:cNvPr>
          <p:cNvSpPr>
            <a:spLocks noGrp="1"/>
          </p:cNvSpPr>
          <p:nvPr>
            <p:ph type="title"/>
          </p:nvPr>
        </p:nvSpPr>
        <p:spPr/>
        <p:txBody>
          <a:bodyPr/>
          <a:lstStyle/>
          <a:p>
            <a:r>
              <a:rPr lang="en-US" dirty="0"/>
              <a:t>Hazard Categories: CIRT</a:t>
            </a:r>
          </a:p>
        </p:txBody>
      </p:sp>
      <p:sp>
        <p:nvSpPr>
          <p:cNvPr id="31" name="Content Placeholder 6">
            <a:extLst>
              <a:ext uri="{FF2B5EF4-FFF2-40B4-BE49-F238E27FC236}">
                <a16:creationId xmlns:a16="http://schemas.microsoft.com/office/drawing/2014/main" id="{3A969ADE-B6C6-42CB-B9CC-0835341696B1}"/>
              </a:ext>
            </a:extLst>
          </p:cNvPr>
          <p:cNvSpPr txBox="1">
            <a:spLocks/>
          </p:cNvSpPr>
          <p:nvPr/>
        </p:nvSpPr>
        <p:spPr>
          <a:xfrm>
            <a:off x="3814354" y="1497412"/>
            <a:ext cx="5303520" cy="4511502"/>
          </a:xfrm>
          <a:prstGeom prst="rect">
            <a:avLst/>
          </a:prstGeom>
        </p:spPr>
        <p:txBody>
          <a:bodyPr vert="horz" lIns="0" tIns="0" rIns="0" bIns="0" rtlCol="0">
            <a:normAutofit/>
          </a:bodyPr>
          <a:lstStyle>
            <a:lvl1pPr marL="347663" indent="-347663" algn="l" defTabSz="914400" rtl="0" eaLnBrk="1" latinLnBrk="0" hangingPunct="1">
              <a:lnSpc>
                <a:spcPct val="90000"/>
              </a:lnSpc>
              <a:spcBef>
                <a:spcPts val="1000"/>
              </a:spcBef>
              <a:buClr>
                <a:srgbClr val="D07A20"/>
              </a:buClr>
              <a:buSzPct val="140000"/>
              <a:buFont typeface="System Font Regular"/>
              <a:buChar char="●"/>
              <a:tabLst/>
              <a:defRPr sz="20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569913" indent="-222250" algn="l" defTabSz="914400" rtl="0" eaLnBrk="1" latinLnBrk="0" hangingPunct="1">
              <a:lnSpc>
                <a:spcPct val="90000"/>
              </a:lnSpc>
              <a:spcBef>
                <a:spcPts val="500"/>
              </a:spcBef>
              <a:buClr>
                <a:schemeClr val="accent2"/>
              </a:buClr>
              <a:buFont typeface="Courier New" panose="02070309020205020404" pitchFamily="49" charset="0"/>
              <a:buChar char="o"/>
              <a:tabLst/>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801688" indent="-231775" algn="l" defTabSz="914400" rtl="0" eaLnBrk="1" latinLnBrk="0" hangingPunct="1">
              <a:lnSpc>
                <a:spcPct val="90000"/>
              </a:lnSpc>
              <a:spcBef>
                <a:spcPts val="500"/>
              </a:spcBef>
              <a:buClr>
                <a:schemeClr val="accent2"/>
              </a:buClr>
              <a:buFont typeface="Arial" panose="020B0604020202020204" pitchFamily="34" charset="0"/>
              <a:buChar char="‒"/>
              <a:tabLst/>
              <a:defRPr sz="16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027113" indent="-225425" algn="l" defTabSz="914400" rtl="0" eaLnBrk="1" latinLnBrk="0" hangingPunct="1">
              <a:lnSpc>
                <a:spcPct val="90000"/>
              </a:lnSpc>
              <a:spcBef>
                <a:spcPts val="500"/>
              </a:spcBef>
              <a:buClr>
                <a:schemeClr val="accent2"/>
              </a:buClr>
              <a:buFont typeface="Arial" panose="020B0604020202020204" pitchFamily="34" charset="0"/>
              <a:buChar char="‒"/>
              <a:tabLst/>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258888" indent="-231775" algn="l" defTabSz="914400" rtl="0" eaLnBrk="1" latinLnBrk="0" hangingPunct="1">
              <a:lnSpc>
                <a:spcPct val="90000"/>
              </a:lnSpc>
              <a:spcBef>
                <a:spcPts val="500"/>
              </a:spcBef>
              <a:buClr>
                <a:schemeClr val="accent2"/>
              </a:buClr>
              <a:buFont typeface="Arial" panose="020B0604020202020204" pitchFamily="34" charset="0"/>
              <a:buChar char="‒"/>
              <a:tabLst/>
              <a:defRPr sz="14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i="1" dirty="0"/>
              <a:t> </a:t>
            </a:r>
            <a:r>
              <a:rPr lang="en-US" sz="3600" u="sng" dirty="0"/>
              <a:t>Corrosive</a:t>
            </a:r>
          </a:p>
          <a:p>
            <a:pPr marL="0" indent="0">
              <a:buNone/>
            </a:pPr>
            <a:r>
              <a:rPr lang="en-US" sz="3600" dirty="0"/>
              <a:t> </a:t>
            </a:r>
          </a:p>
          <a:p>
            <a:r>
              <a:rPr lang="en-US" sz="3600" u="sng" dirty="0"/>
              <a:t>Ignitable</a:t>
            </a:r>
          </a:p>
          <a:p>
            <a:endParaRPr lang="en-US" sz="3600" dirty="0"/>
          </a:p>
          <a:p>
            <a:r>
              <a:rPr lang="en-US" sz="3600" dirty="0"/>
              <a:t> </a:t>
            </a:r>
            <a:r>
              <a:rPr lang="en-US" sz="3600" u="sng" dirty="0"/>
              <a:t>Reactive</a:t>
            </a:r>
          </a:p>
          <a:p>
            <a:pPr marL="0" indent="0">
              <a:buNone/>
            </a:pPr>
            <a:endParaRPr lang="en-US" sz="3600" dirty="0"/>
          </a:p>
          <a:p>
            <a:r>
              <a:rPr lang="en-US" sz="3600" dirty="0"/>
              <a:t> </a:t>
            </a:r>
            <a:r>
              <a:rPr lang="en-US" sz="3600" u="sng" dirty="0"/>
              <a:t>Toxic</a:t>
            </a:r>
          </a:p>
        </p:txBody>
      </p:sp>
      <p:graphicFrame>
        <p:nvGraphicFramePr>
          <p:cNvPr id="13" name="Object 12">
            <a:hlinkClick r:id="" action="ppaction://ole?verb=0"/>
            <a:extLst>
              <a:ext uri="{FF2B5EF4-FFF2-40B4-BE49-F238E27FC236}">
                <a16:creationId xmlns:a16="http://schemas.microsoft.com/office/drawing/2014/main" id="{4C5F81D3-A99D-4854-8A8A-782AF65ACEBE}"/>
              </a:ext>
            </a:extLst>
          </p:cNvPr>
          <p:cNvGraphicFramePr>
            <a:graphicFrameLocks/>
          </p:cNvGraphicFramePr>
          <p:nvPr>
            <p:extLst>
              <p:ext uri="{D42A27DB-BD31-4B8C-83A1-F6EECF244321}">
                <p14:modId xmlns:p14="http://schemas.microsoft.com/office/powerpoint/2010/main" val="1691175343"/>
              </p:ext>
            </p:extLst>
          </p:nvPr>
        </p:nvGraphicFramePr>
        <p:xfrm>
          <a:off x="6848736" y="1208080"/>
          <a:ext cx="1189037" cy="1219200"/>
        </p:xfrm>
        <a:graphic>
          <a:graphicData uri="http://schemas.openxmlformats.org/presentationml/2006/ole">
            <mc:AlternateContent xmlns:mc="http://schemas.openxmlformats.org/markup-compatibility/2006">
              <mc:Choice xmlns:v="urn:schemas-microsoft-com:vml" Requires="v">
                <p:oleObj spid="_x0000_s2065" name="Document" r:id="rId4" imgW="982980" imgH="940308" progId="Word.Document.8">
                  <p:embed/>
                </p:oleObj>
              </mc:Choice>
              <mc:Fallback>
                <p:oleObj name="Document" r:id="rId4" imgW="982980" imgH="940308" progId="Word.Document.8">
                  <p:embed/>
                  <p:pic>
                    <p:nvPicPr>
                      <p:cNvPr id="5" name="Object 4">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8736" y="1208080"/>
                        <a:ext cx="1189037" cy="1219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graphicFrame>
        <p:nvGraphicFramePr>
          <p:cNvPr id="14" name="Object 13">
            <a:hlinkClick r:id="" action="ppaction://ole?verb=0"/>
            <a:extLst>
              <a:ext uri="{FF2B5EF4-FFF2-40B4-BE49-F238E27FC236}">
                <a16:creationId xmlns:a16="http://schemas.microsoft.com/office/drawing/2014/main" id="{262CC7B0-664D-4DDA-B0F0-723F604A67E7}"/>
              </a:ext>
            </a:extLst>
          </p:cNvPr>
          <p:cNvGraphicFramePr>
            <a:graphicFrameLocks/>
          </p:cNvGraphicFramePr>
          <p:nvPr>
            <p:extLst>
              <p:ext uri="{D42A27DB-BD31-4B8C-83A1-F6EECF244321}">
                <p14:modId xmlns:p14="http://schemas.microsoft.com/office/powerpoint/2010/main" val="748860259"/>
              </p:ext>
            </p:extLst>
          </p:nvPr>
        </p:nvGraphicFramePr>
        <p:xfrm>
          <a:off x="6783648" y="2483306"/>
          <a:ext cx="1377950" cy="1289050"/>
        </p:xfrm>
        <a:graphic>
          <a:graphicData uri="http://schemas.openxmlformats.org/presentationml/2006/ole">
            <mc:AlternateContent xmlns:mc="http://schemas.openxmlformats.org/markup-compatibility/2006">
              <mc:Choice xmlns:v="urn:schemas-microsoft-com:vml" Requires="v">
                <p:oleObj spid="_x0000_s2066" name="Document" r:id="rId6" imgW="1033074" imgH="967651" progId="Word.Document.8">
                  <p:embed/>
                </p:oleObj>
              </mc:Choice>
              <mc:Fallback>
                <p:oleObj name="Document" r:id="rId6" imgW="1033074" imgH="967651" progId="Word.Document.8">
                  <p:embed/>
                  <p:pic>
                    <p:nvPicPr>
                      <p:cNvPr id="6" name="Object 5">
                        <a:hlinkClick r:id="" action="ppaction://ole?verb=0"/>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3648" y="2483306"/>
                        <a:ext cx="1377950" cy="1289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graphicFrame>
        <p:nvGraphicFramePr>
          <p:cNvPr id="15" name="Object 14">
            <a:hlinkClick r:id="" action="ppaction://ole?verb=0"/>
            <a:extLst>
              <a:ext uri="{FF2B5EF4-FFF2-40B4-BE49-F238E27FC236}">
                <a16:creationId xmlns:a16="http://schemas.microsoft.com/office/drawing/2014/main" id="{25180FB9-C451-439A-B92E-05A2B680F0F2}"/>
              </a:ext>
            </a:extLst>
          </p:cNvPr>
          <p:cNvGraphicFramePr>
            <a:graphicFrameLocks/>
          </p:cNvGraphicFramePr>
          <p:nvPr>
            <p:extLst>
              <p:ext uri="{D42A27DB-BD31-4B8C-83A1-F6EECF244321}">
                <p14:modId xmlns:p14="http://schemas.microsoft.com/office/powerpoint/2010/main" val="1300631167"/>
              </p:ext>
            </p:extLst>
          </p:nvPr>
        </p:nvGraphicFramePr>
        <p:xfrm>
          <a:off x="6840798" y="3739694"/>
          <a:ext cx="1441450" cy="1235075"/>
        </p:xfrm>
        <a:graphic>
          <a:graphicData uri="http://schemas.openxmlformats.org/presentationml/2006/ole">
            <mc:AlternateContent xmlns:mc="http://schemas.openxmlformats.org/markup-compatibility/2006">
              <mc:Choice xmlns:v="urn:schemas-microsoft-com:vml" Requires="v">
                <p:oleObj spid="_x0000_s2067" name="Document" r:id="rId8" imgW="1097280" imgH="914400" progId="Word.Document.8">
                  <p:embed/>
                </p:oleObj>
              </mc:Choice>
              <mc:Fallback>
                <p:oleObj name="Document" r:id="rId8" imgW="1097280" imgH="914400" progId="Word.Document.8">
                  <p:embed/>
                  <p:pic>
                    <p:nvPicPr>
                      <p:cNvPr id="7" name="Object 6">
                        <a:hlinkClick r:id="" action="ppaction://ole?verb=0"/>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0798" y="3739694"/>
                        <a:ext cx="1441450" cy="1235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graphicFrame>
        <p:nvGraphicFramePr>
          <p:cNvPr id="16" name="Object 15">
            <a:hlinkClick r:id="" action="ppaction://ole?verb=0"/>
            <a:extLst>
              <a:ext uri="{FF2B5EF4-FFF2-40B4-BE49-F238E27FC236}">
                <a16:creationId xmlns:a16="http://schemas.microsoft.com/office/drawing/2014/main" id="{5F4E63D1-F531-4948-AB7B-CA0A60ED7353}"/>
              </a:ext>
            </a:extLst>
          </p:cNvPr>
          <p:cNvGraphicFramePr>
            <a:graphicFrameLocks/>
          </p:cNvGraphicFramePr>
          <p:nvPr>
            <p:extLst>
              <p:ext uri="{D42A27DB-BD31-4B8C-83A1-F6EECF244321}">
                <p14:modId xmlns:p14="http://schemas.microsoft.com/office/powerpoint/2010/main" val="928357287"/>
              </p:ext>
            </p:extLst>
          </p:nvPr>
        </p:nvGraphicFramePr>
        <p:xfrm>
          <a:off x="6828098" y="5030795"/>
          <a:ext cx="1466850" cy="1238250"/>
        </p:xfrm>
        <a:graphic>
          <a:graphicData uri="http://schemas.openxmlformats.org/presentationml/2006/ole">
            <mc:AlternateContent xmlns:mc="http://schemas.openxmlformats.org/markup-compatibility/2006">
              <mc:Choice xmlns:v="urn:schemas-microsoft-com:vml" Requires="v">
                <p:oleObj spid="_x0000_s2068" name="Document" r:id="rId10" imgW="8953567" imgH="7048530" progId="Word.Document.8">
                  <p:embed/>
                </p:oleObj>
              </mc:Choice>
              <mc:Fallback>
                <p:oleObj name="Document" r:id="rId10" imgW="8953567" imgH="7048530" progId="Word.Document.8">
                  <p:embed/>
                  <p:pic>
                    <p:nvPicPr>
                      <p:cNvPr id="8" name="Object 7">
                        <a:hlinkClick r:id="" action="ppaction://ole?verb=0"/>
                      </p:cNvPr>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28098" y="5030795"/>
                        <a:ext cx="1466850" cy="1238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63332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43F61-1F6B-4584-A727-4B5E173D4D76}"/>
              </a:ext>
            </a:extLst>
          </p:cNvPr>
          <p:cNvSpPr>
            <a:spLocks noGrp="1"/>
          </p:cNvSpPr>
          <p:nvPr>
            <p:ph type="title"/>
          </p:nvPr>
        </p:nvSpPr>
        <p:spPr/>
        <p:txBody>
          <a:bodyPr/>
          <a:lstStyle/>
          <a:p>
            <a:r>
              <a:rPr lang="en-US" dirty="0"/>
              <a:t>Hazardous Materials Types</a:t>
            </a:r>
          </a:p>
        </p:txBody>
      </p:sp>
      <p:sp>
        <p:nvSpPr>
          <p:cNvPr id="8" name="Rectangle 3">
            <a:extLst>
              <a:ext uri="{FF2B5EF4-FFF2-40B4-BE49-F238E27FC236}">
                <a16:creationId xmlns:a16="http://schemas.microsoft.com/office/drawing/2014/main" id="{53D3C6DB-A316-466B-965B-1E38E1AE62B0}"/>
              </a:ext>
            </a:extLst>
          </p:cNvPr>
          <p:cNvSpPr txBox="1">
            <a:spLocks noChangeArrowheads="1"/>
          </p:cNvSpPr>
          <p:nvPr/>
        </p:nvSpPr>
        <p:spPr>
          <a:xfrm>
            <a:off x="2431670" y="593569"/>
            <a:ext cx="7996526" cy="2895600"/>
          </a:xfrm>
          <a:prstGeom prst="rect">
            <a:avLst/>
          </a:prstGeom>
        </p:spPr>
        <p:txBody>
          <a:bodyPr vert="horz" lIns="91440" tIns="45720" rIns="91440" bIns="45720" rtlCol="0" anchor="ctr" anchorCtr="1">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5000"/>
              </a:lnSpc>
              <a:buFont typeface="Monotype Sorts" pitchFamily="2" charset="2"/>
              <a:buNone/>
              <a:defRPr/>
            </a:pPr>
            <a:r>
              <a:rPr lang="en-US" sz="1600" dirty="0">
                <a:latin typeface="Arial" pitchFamily="34" charset="0"/>
              </a:rPr>
              <a:t>	</a:t>
            </a:r>
          </a:p>
          <a:p>
            <a:pPr>
              <a:lnSpc>
                <a:spcPct val="125000"/>
              </a:lnSpc>
              <a:buFont typeface="Monotype Sorts" pitchFamily="2" charset="2"/>
              <a:buNone/>
              <a:defRPr/>
            </a:pPr>
            <a:endParaRPr lang="en-US" sz="2200" dirty="0">
              <a:latin typeface="Arial" pitchFamily="34" charset="0"/>
            </a:endParaRPr>
          </a:p>
          <a:p>
            <a:pPr>
              <a:lnSpc>
                <a:spcPct val="125000"/>
              </a:lnSpc>
              <a:buFont typeface="Monotype Sorts" pitchFamily="2" charset="2"/>
              <a:buNone/>
              <a:defRPr/>
            </a:pPr>
            <a:r>
              <a:rPr lang="en-US" sz="2200" dirty="0"/>
              <a:t>	</a:t>
            </a:r>
            <a:r>
              <a:rPr lang="en-US" sz="2200" dirty="0">
                <a:cs typeface="Times New Roman" pitchFamily="18" charset="0"/>
              </a:rPr>
              <a:t>A Hazardous Material is any material that because of its quantity, concentration, physical or chemical characteristics, poses a present or potential hazard to human health or the environment.</a:t>
            </a:r>
          </a:p>
          <a:p>
            <a:pPr>
              <a:lnSpc>
                <a:spcPct val="125000"/>
              </a:lnSpc>
              <a:buFont typeface="Monotype Sorts" pitchFamily="2" charset="2"/>
              <a:buNone/>
              <a:defRPr/>
            </a:pPr>
            <a:r>
              <a:rPr lang="en-US" dirty="0">
                <a:latin typeface="Arial" pitchFamily="34" charset="0"/>
              </a:rPr>
              <a:t>	</a:t>
            </a:r>
            <a:endParaRPr lang="en-US" sz="2800" dirty="0">
              <a:latin typeface="Arial" pitchFamily="34" charset="0"/>
            </a:endParaRPr>
          </a:p>
        </p:txBody>
      </p:sp>
      <p:graphicFrame>
        <p:nvGraphicFramePr>
          <p:cNvPr id="9" name="Diagram 8">
            <a:extLst>
              <a:ext uri="{FF2B5EF4-FFF2-40B4-BE49-F238E27FC236}">
                <a16:creationId xmlns:a16="http://schemas.microsoft.com/office/drawing/2014/main" id="{54146AB7-A0F6-418D-B0E8-732FD571129F}"/>
              </a:ext>
            </a:extLst>
          </p:cNvPr>
          <p:cNvGraphicFramePr/>
          <p:nvPr>
            <p:extLst>
              <p:ext uri="{D42A27DB-BD31-4B8C-83A1-F6EECF244321}">
                <p14:modId xmlns:p14="http://schemas.microsoft.com/office/powerpoint/2010/main" val="3223446521"/>
              </p:ext>
            </p:extLst>
          </p:nvPr>
        </p:nvGraphicFramePr>
        <p:xfrm>
          <a:off x="2177536" y="2648694"/>
          <a:ext cx="5598696" cy="3219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a:extLst>
              <a:ext uri="{FF2B5EF4-FFF2-40B4-BE49-F238E27FC236}">
                <a16:creationId xmlns:a16="http://schemas.microsoft.com/office/drawing/2014/main" id="{EDC2EE0F-D945-439F-8753-78A5F6901C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25837" y="3429000"/>
            <a:ext cx="3017520" cy="2011680"/>
          </a:xfrm>
          <a:prstGeom prst="rect">
            <a:avLst/>
          </a:prstGeom>
        </p:spPr>
      </p:pic>
    </p:spTree>
    <p:extLst>
      <p:ext uri="{BB962C8B-B14F-4D97-AF65-F5344CB8AC3E}">
        <p14:creationId xmlns:p14="http://schemas.microsoft.com/office/powerpoint/2010/main" val="2298409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43F61-1F6B-4584-A727-4B5E173D4D76}"/>
              </a:ext>
            </a:extLst>
          </p:cNvPr>
          <p:cNvSpPr>
            <a:spLocks noGrp="1"/>
          </p:cNvSpPr>
          <p:nvPr>
            <p:ph type="title"/>
          </p:nvPr>
        </p:nvSpPr>
        <p:spPr/>
        <p:txBody>
          <a:bodyPr/>
          <a:lstStyle/>
          <a:p>
            <a:r>
              <a:rPr lang="en-US" dirty="0"/>
              <a:t>Physical Hazards</a:t>
            </a:r>
          </a:p>
        </p:txBody>
      </p:sp>
      <p:graphicFrame>
        <p:nvGraphicFramePr>
          <p:cNvPr id="6" name="Diagram 5">
            <a:extLst>
              <a:ext uri="{FF2B5EF4-FFF2-40B4-BE49-F238E27FC236}">
                <a16:creationId xmlns:a16="http://schemas.microsoft.com/office/drawing/2014/main" id="{8E63B378-E5CA-4741-8404-E00AE64A3501}"/>
              </a:ext>
            </a:extLst>
          </p:cNvPr>
          <p:cNvGraphicFramePr/>
          <p:nvPr>
            <p:extLst>
              <p:ext uri="{D42A27DB-BD31-4B8C-83A1-F6EECF244321}">
                <p14:modId xmlns:p14="http://schemas.microsoft.com/office/powerpoint/2010/main" val="3421402952"/>
              </p:ext>
            </p:extLst>
          </p:nvPr>
        </p:nvGraphicFramePr>
        <p:xfrm>
          <a:off x="1283354" y="1400536"/>
          <a:ext cx="8265762" cy="50286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Object 6">
            <a:hlinkClick r:id="" action="ppaction://ole?verb=0"/>
            <a:extLst>
              <a:ext uri="{FF2B5EF4-FFF2-40B4-BE49-F238E27FC236}">
                <a16:creationId xmlns:a16="http://schemas.microsoft.com/office/drawing/2014/main" id="{6C396583-89D0-4A2B-8D26-6AFD2EA1E934}"/>
              </a:ext>
            </a:extLst>
          </p:cNvPr>
          <p:cNvGraphicFramePr>
            <a:graphicFrameLocks/>
          </p:cNvGraphicFramePr>
          <p:nvPr>
            <p:extLst>
              <p:ext uri="{D42A27DB-BD31-4B8C-83A1-F6EECF244321}">
                <p14:modId xmlns:p14="http://schemas.microsoft.com/office/powerpoint/2010/main" val="3680433668"/>
              </p:ext>
            </p:extLst>
          </p:nvPr>
        </p:nvGraphicFramePr>
        <p:xfrm>
          <a:off x="8991848" y="1290577"/>
          <a:ext cx="1684362" cy="1495533"/>
        </p:xfrm>
        <a:graphic>
          <a:graphicData uri="http://schemas.openxmlformats.org/presentationml/2006/ole">
            <mc:AlternateContent xmlns:mc="http://schemas.openxmlformats.org/markup-compatibility/2006">
              <mc:Choice xmlns:v="urn:schemas-microsoft-com:vml" Requires="v">
                <p:oleObj spid="_x0000_s4106" name="Document" r:id="rId9" imgW="1033074" imgH="967651" progId="Word.Document.8">
                  <p:embed/>
                </p:oleObj>
              </mc:Choice>
              <mc:Fallback>
                <p:oleObj name="Document" r:id="rId9" imgW="1033074" imgH="967651" progId="Word.Document.8">
                  <p:embed/>
                  <p:pic>
                    <p:nvPicPr>
                      <p:cNvPr id="6" name="Object 5">
                        <a:hlinkClick r:id="" action="ppaction://ole?verb=0"/>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91848" y="1290577"/>
                        <a:ext cx="1684362" cy="1495533"/>
                      </a:xfrm>
                      <a:prstGeom prst="rect">
                        <a:avLst/>
                      </a:prstGeom>
                      <a:noFill/>
                      <a:ln>
                        <a:noFill/>
                      </a:ln>
                      <a:effectLst/>
                    </p:spPr>
                  </p:pic>
                </p:oleObj>
              </mc:Fallback>
            </mc:AlternateContent>
          </a:graphicData>
        </a:graphic>
      </p:graphicFrame>
      <p:graphicFrame>
        <p:nvGraphicFramePr>
          <p:cNvPr id="11" name="Object 10">
            <a:hlinkClick r:id="" action="ppaction://ole?verb=0"/>
            <a:extLst>
              <a:ext uri="{FF2B5EF4-FFF2-40B4-BE49-F238E27FC236}">
                <a16:creationId xmlns:a16="http://schemas.microsoft.com/office/drawing/2014/main" id="{464AE6C4-2207-44B4-9395-292CF97A1E16}"/>
              </a:ext>
            </a:extLst>
          </p:cNvPr>
          <p:cNvGraphicFramePr>
            <a:graphicFrameLocks/>
          </p:cNvGraphicFramePr>
          <p:nvPr>
            <p:extLst>
              <p:ext uri="{D42A27DB-BD31-4B8C-83A1-F6EECF244321}">
                <p14:modId xmlns:p14="http://schemas.microsoft.com/office/powerpoint/2010/main" val="1498062773"/>
              </p:ext>
            </p:extLst>
          </p:nvPr>
        </p:nvGraphicFramePr>
        <p:xfrm>
          <a:off x="9014334" y="2676150"/>
          <a:ext cx="1857817" cy="1488110"/>
        </p:xfrm>
        <a:graphic>
          <a:graphicData uri="http://schemas.openxmlformats.org/presentationml/2006/ole">
            <mc:AlternateContent xmlns:mc="http://schemas.openxmlformats.org/markup-compatibility/2006">
              <mc:Choice xmlns:v="urn:schemas-microsoft-com:vml" Requires="v">
                <p:oleObj spid="_x0000_s4107" name="Document" r:id="rId11" imgW="1097280" imgH="914400" progId="Word.Document.8">
                  <p:embed/>
                </p:oleObj>
              </mc:Choice>
              <mc:Fallback>
                <p:oleObj name="Document" r:id="rId11" imgW="1097280" imgH="914400" progId="Word.Document.8">
                  <p:embed/>
                  <p:pic>
                    <p:nvPicPr>
                      <p:cNvPr id="7" name="Object 6">
                        <a:hlinkClick r:id="" action="ppaction://ole?verb=0"/>
                      </p:cNvPr>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14334" y="2676150"/>
                        <a:ext cx="1857817" cy="1488110"/>
                      </a:xfrm>
                      <a:prstGeom prst="rect">
                        <a:avLst/>
                      </a:prstGeom>
                      <a:noFill/>
                      <a:ln>
                        <a:noFill/>
                      </a:ln>
                      <a:effectLst/>
                    </p:spPr>
                  </p:pic>
                </p:oleObj>
              </mc:Fallback>
            </mc:AlternateContent>
          </a:graphicData>
        </a:graphic>
      </p:graphicFrame>
      <p:pic>
        <p:nvPicPr>
          <p:cNvPr id="12" name="Picture 6" descr="C:\Users\i57950\AppData\Local\Microsoft\Windows\Temporary Internet Files\Content.IE5\KT3X73LS\sign-24042_640[1].png">
            <a:extLst>
              <a:ext uri="{FF2B5EF4-FFF2-40B4-BE49-F238E27FC236}">
                <a16:creationId xmlns:a16="http://schemas.microsoft.com/office/drawing/2014/main" id="{05436D0A-84A5-4681-85AD-82BF931C914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093040" y="4092414"/>
            <a:ext cx="1162450" cy="10607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4C19AC17-DB9C-48F0-831E-FFD27F08B8F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228174" y="4092414"/>
            <a:ext cx="3182295" cy="2116090"/>
          </a:xfrm>
          <a:prstGeom prst="rect">
            <a:avLst/>
          </a:prstGeom>
        </p:spPr>
      </p:pic>
      <p:graphicFrame>
        <p:nvGraphicFramePr>
          <p:cNvPr id="14" name="Object 13">
            <a:hlinkClick r:id="" action="ppaction://ole?verb=0"/>
            <a:extLst>
              <a:ext uri="{FF2B5EF4-FFF2-40B4-BE49-F238E27FC236}">
                <a16:creationId xmlns:a16="http://schemas.microsoft.com/office/drawing/2014/main" id="{B1AF3D1D-6998-4286-B20A-AE6A8C189AFC}"/>
              </a:ext>
            </a:extLst>
          </p:cNvPr>
          <p:cNvGraphicFramePr>
            <a:graphicFrameLocks/>
          </p:cNvGraphicFramePr>
          <p:nvPr>
            <p:extLst>
              <p:ext uri="{D42A27DB-BD31-4B8C-83A1-F6EECF244321}">
                <p14:modId xmlns:p14="http://schemas.microsoft.com/office/powerpoint/2010/main" val="4240136110"/>
              </p:ext>
            </p:extLst>
          </p:nvPr>
        </p:nvGraphicFramePr>
        <p:xfrm>
          <a:off x="9128397" y="5247451"/>
          <a:ext cx="1547813" cy="1438405"/>
        </p:xfrm>
        <a:graphic>
          <a:graphicData uri="http://schemas.openxmlformats.org/presentationml/2006/ole">
            <mc:AlternateContent xmlns:mc="http://schemas.openxmlformats.org/markup-compatibility/2006">
              <mc:Choice xmlns:v="urn:schemas-microsoft-com:vml" Requires="v">
                <p:oleObj spid="_x0000_s4108" name="Document" r:id="rId15" imgW="982980" imgH="940308" progId="Word.Document.8">
                  <p:embed/>
                </p:oleObj>
              </mc:Choice>
              <mc:Fallback>
                <p:oleObj name="Document" r:id="rId15" imgW="982980" imgH="940308" progId="Word.Document.8">
                  <p:embed/>
                  <p:pic>
                    <p:nvPicPr>
                      <p:cNvPr id="10" name="Object 9">
                        <a:hlinkClick r:id="" action="ppaction://ole?verb=0"/>
                      </p:cNvPr>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128397" y="5247451"/>
                        <a:ext cx="1547813" cy="143840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14038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43F61-1F6B-4584-A727-4B5E173D4D76}"/>
              </a:ext>
            </a:extLst>
          </p:cNvPr>
          <p:cNvSpPr>
            <a:spLocks noGrp="1"/>
          </p:cNvSpPr>
          <p:nvPr>
            <p:ph type="title"/>
          </p:nvPr>
        </p:nvSpPr>
        <p:spPr/>
        <p:txBody>
          <a:bodyPr/>
          <a:lstStyle/>
          <a:p>
            <a:r>
              <a:rPr lang="en-US" dirty="0"/>
              <a:t>Ignitable</a:t>
            </a:r>
          </a:p>
        </p:txBody>
      </p:sp>
      <p:sp>
        <p:nvSpPr>
          <p:cNvPr id="9" name="Content Placeholder 4">
            <a:extLst>
              <a:ext uri="{FF2B5EF4-FFF2-40B4-BE49-F238E27FC236}">
                <a16:creationId xmlns:a16="http://schemas.microsoft.com/office/drawing/2014/main" id="{E1D13D51-79B6-4F58-ADC2-3B1C317195C8}"/>
              </a:ext>
            </a:extLst>
          </p:cNvPr>
          <p:cNvSpPr txBox="1">
            <a:spLocks/>
          </p:cNvSpPr>
          <p:nvPr/>
        </p:nvSpPr>
        <p:spPr>
          <a:xfrm>
            <a:off x="2457035" y="1261820"/>
            <a:ext cx="8229600" cy="4810322"/>
          </a:xfrm>
          <a:prstGeom prst="rect">
            <a:avLst/>
          </a:prstGeom>
        </p:spPr>
        <p:txBody>
          <a:bodyPr vert="horz" lIns="91440" tIns="45720" rIns="91440" bIns="45720" rtlCol="0">
            <a:normAutofit/>
          </a:bodyPr>
          <a:lstStyle>
            <a:lvl1pPr marL="227013" indent="-227013" algn="l" defTabSz="457200" rtl="0" eaLnBrk="1" latinLnBrk="0" hangingPunct="1">
              <a:lnSpc>
                <a:spcPct val="100000"/>
              </a:lnSpc>
              <a:spcBef>
                <a:spcPts val="1800"/>
              </a:spcBef>
              <a:buClr>
                <a:schemeClr val="accent1"/>
              </a:buClr>
              <a:buFont typeface="Arial" panose="020B0604020202020204" pitchFamily="34" charset="0"/>
              <a:buChar char="■"/>
              <a:defRPr lang="en-US" sz="2000" kern="1200" dirty="0">
                <a:solidFill>
                  <a:schemeClr val="tx1"/>
                </a:solidFill>
                <a:latin typeface="+mn-lt"/>
                <a:ea typeface="+mn-ea"/>
                <a:cs typeface="Segoe UI Semilight" panose="020B0402040204020203" pitchFamily="34" charset="0"/>
              </a:defRPr>
            </a:lvl1pPr>
            <a:lvl2pPr marL="455613" indent="-228600" algn="l" defTabSz="457200" rtl="0" eaLnBrk="1" latinLnBrk="0" hangingPunct="1">
              <a:lnSpc>
                <a:spcPct val="100000"/>
              </a:lnSpc>
              <a:spcBef>
                <a:spcPts val="600"/>
              </a:spcBef>
              <a:buClr>
                <a:schemeClr val="accent1"/>
              </a:buClr>
              <a:buSzPct val="100000"/>
              <a:buFont typeface="Arial" panose="020B0604020202020204" pitchFamily="34" charset="0"/>
              <a:buChar char="□"/>
              <a:defRPr lang="en-US" sz="1800" kern="1200" dirty="0">
                <a:solidFill>
                  <a:schemeClr val="tx1"/>
                </a:solidFill>
                <a:latin typeface="+mn-lt"/>
                <a:ea typeface="+mn-ea"/>
                <a:cs typeface="Segoe UI Semilight" panose="020B0402040204020203" pitchFamily="34" charset="0"/>
              </a:defRPr>
            </a:lvl2pPr>
            <a:lvl3pPr marL="682625" indent="-227013" algn="l" defTabSz="457200" rtl="0" eaLnBrk="1" latinLnBrk="0" hangingPunct="1">
              <a:lnSpc>
                <a:spcPct val="100000"/>
              </a:lnSpc>
              <a:spcBef>
                <a:spcPts val="300"/>
              </a:spcBef>
              <a:buClr>
                <a:schemeClr val="accent1"/>
              </a:buClr>
              <a:buFont typeface="Arial" panose="020B0604020202020204" pitchFamily="34" charset="0"/>
              <a:buChar char="■"/>
              <a:defRPr lang="en-US" sz="1600" kern="1200" dirty="0">
                <a:solidFill>
                  <a:schemeClr val="tx1"/>
                </a:solidFill>
                <a:latin typeface="+mn-lt"/>
                <a:ea typeface="+mn-ea"/>
                <a:cs typeface="Segoe UI Semilight" panose="020B0402040204020203" pitchFamily="34" charset="0"/>
              </a:defRPr>
            </a:lvl3pPr>
            <a:lvl4pPr marL="911225" indent="-228600" algn="l" defTabSz="457200" rtl="0" eaLnBrk="1" latinLnBrk="0" hangingPunct="1">
              <a:lnSpc>
                <a:spcPct val="100000"/>
              </a:lnSpc>
              <a:spcBef>
                <a:spcPts val="300"/>
              </a:spcBef>
              <a:buClr>
                <a:schemeClr val="accent1"/>
              </a:buClr>
              <a:buSzPct val="100000"/>
              <a:buFont typeface="Arial" panose="020B0604020202020204" pitchFamily="34" charset="0"/>
              <a:buChar char="□"/>
              <a:defRPr lang="en-US" sz="1400" kern="1200" dirty="0">
                <a:solidFill>
                  <a:schemeClr val="tx1"/>
                </a:solidFill>
                <a:latin typeface="+mn-lt"/>
                <a:ea typeface="+mn-ea"/>
                <a:cs typeface="Segoe UI Semilight" panose="020B0402040204020203" pitchFamily="34" charset="0"/>
              </a:defRPr>
            </a:lvl4pPr>
            <a:lvl5pPr marL="1143000" indent="-228600" algn="l" defTabSz="457200" rtl="0" eaLnBrk="1" latinLnBrk="0" hangingPunct="1">
              <a:lnSpc>
                <a:spcPct val="100000"/>
              </a:lnSpc>
              <a:spcBef>
                <a:spcPts val="300"/>
              </a:spcBef>
              <a:buClr>
                <a:schemeClr val="accent1"/>
              </a:buClr>
              <a:buFont typeface="Arial" panose="020B0604020202020204" pitchFamily="34" charset="0"/>
              <a:buChar char="■"/>
              <a:defRPr lang="en-US" sz="1400" kern="1200" dirty="0">
                <a:solidFill>
                  <a:schemeClr val="tx1"/>
                </a:solidFill>
                <a:latin typeface="+mn-lt"/>
                <a:ea typeface="+mn-ea"/>
                <a:cs typeface="Segoe UI Semilight" panose="020B04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en-US" sz="2800" u="sng" dirty="0"/>
              <a:t>FLASH POINT</a:t>
            </a:r>
          </a:p>
          <a:p>
            <a:pPr marL="0" indent="0">
              <a:buFont typeface="Arial" panose="020B0604020202020204" pitchFamily="34" charset="0"/>
              <a:buNone/>
              <a:defRPr/>
            </a:pPr>
            <a:r>
              <a:rPr lang="en-US" dirty="0"/>
              <a:t>The point at which a vapor may ignite</a:t>
            </a:r>
          </a:p>
          <a:p>
            <a:pPr marL="0" indent="0">
              <a:buFont typeface="Arial" panose="020B0604020202020204" pitchFamily="34" charset="0"/>
              <a:buNone/>
              <a:defRPr/>
            </a:pPr>
            <a:r>
              <a:rPr lang="en-US" dirty="0"/>
              <a:t>&gt; 100   Degrees </a:t>
            </a:r>
            <a:r>
              <a:rPr lang="en-US" dirty="0">
                <a:sym typeface="Symbol"/>
              </a:rPr>
              <a:t></a:t>
            </a:r>
            <a:r>
              <a:rPr lang="en-US" dirty="0"/>
              <a:t> Combustible</a:t>
            </a:r>
          </a:p>
          <a:p>
            <a:pPr marL="0" indent="0">
              <a:buFont typeface="Arial" panose="020B0604020202020204" pitchFamily="34" charset="0"/>
              <a:buNone/>
              <a:defRPr/>
            </a:pPr>
            <a:r>
              <a:rPr lang="en-US" u="sng" dirty="0"/>
              <a:t>&lt;</a:t>
            </a:r>
            <a:r>
              <a:rPr lang="en-US" dirty="0"/>
              <a:t> 100   Degrees </a:t>
            </a:r>
            <a:r>
              <a:rPr lang="en-US" dirty="0">
                <a:sym typeface="Symbol"/>
              </a:rPr>
              <a:t></a:t>
            </a:r>
            <a:r>
              <a:rPr lang="en-US" dirty="0"/>
              <a:t> Flammable</a:t>
            </a:r>
          </a:p>
          <a:p>
            <a:endParaRPr lang="en-US" dirty="0"/>
          </a:p>
        </p:txBody>
      </p:sp>
      <p:graphicFrame>
        <p:nvGraphicFramePr>
          <p:cNvPr id="10" name="Object 9">
            <a:hlinkClick r:id="" action="ppaction://ole?verb=0"/>
            <a:extLst>
              <a:ext uri="{FF2B5EF4-FFF2-40B4-BE49-F238E27FC236}">
                <a16:creationId xmlns:a16="http://schemas.microsoft.com/office/drawing/2014/main" id="{FF2630BF-51C9-4711-A7C1-7D933C333363}"/>
              </a:ext>
            </a:extLst>
          </p:cNvPr>
          <p:cNvGraphicFramePr>
            <a:graphicFrameLocks/>
          </p:cNvGraphicFramePr>
          <p:nvPr>
            <p:extLst>
              <p:ext uri="{D42A27DB-BD31-4B8C-83A1-F6EECF244321}">
                <p14:modId xmlns:p14="http://schemas.microsoft.com/office/powerpoint/2010/main" val="1460841465"/>
              </p:ext>
            </p:extLst>
          </p:nvPr>
        </p:nvGraphicFramePr>
        <p:xfrm>
          <a:off x="8780020" y="1598943"/>
          <a:ext cx="2486025" cy="2217738"/>
        </p:xfrm>
        <a:graphic>
          <a:graphicData uri="http://schemas.openxmlformats.org/presentationml/2006/ole">
            <mc:AlternateContent xmlns:mc="http://schemas.openxmlformats.org/markup-compatibility/2006">
              <mc:Choice xmlns:v="urn:schemas-microsoft-com:vml" Requires="v">
                <p:oleObj spid="_x0000_s3080" name="Document" r:id="rId4" imgW="2496312" imgH="2228088" progId="Word.Document.8">
                  <p:embed/>
                </p:oleObj>
              </mc:Choice>
              <mc:Fallback>
                <p:oleObj name="Document" r:id="rId4" imgW="2496312" imgH="2228088" progId="Word.Document.8">
                  <p:embed/>
                  <p:pic>
                    <p:nvPicPr>
                      <p:cNvPr id="5" name="Object 4">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0020" y="1598943"/>
                        <a:ext cx="2486025" cy="22177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pic>
        <p:nvPicPr>
          <p:cNvPr id="15" name="Picture 14">
            <a:extLst>
              <a:ext uri="{FF2B5EF4-FFF2-40B4-BE49-F238E27FC236}">
                <a16:creationId xmlns:a16="http://schemas.microsoft.com/office/drawing/2014/main" id="{6A861393-C7BF-42C1-BCB4-6A97E7EC55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7728" y="3626515"/>
            <a:ext cx="4192292" cy="2805193"/>
          </a:xfrm>
          <a:prstGeom prst="rect">
            <a:avLst/>
          </a:prstGeom>
        </p:spPr>
      </p:pic>
    </p:spTree>
    <p:extLst>
      <p:ext uri="{BB962C8B-B14F-4D97-AF65-F5344CB8AC3E}">
        <p14:creationId xmlns:p14="http://schemas.microsoft.com/office/powerpoint/2010/main" val="3907450374"/>
      </p:ext>
    </p:extLst>
  </p:cSld>
  <p:clrMapOvr>
    <a:masterClrMapping/>
  </p:clrMapOvr>
</p:sld>
</file>

<file path=ppt/theme/theme1.xml><?xml version="1.0" encoding="utf-8"?>
<a:theme xmlns:a="http://schemas.openxmlformats.org/drawingml/2006/main" name="Office Theme">
  <a:themeElements>
    <a:clrScheme name="Verisk 3E">
      <a:dk1>
        <a:srgbClr val="000000"/>
      </a:dk1>
      <a:lt1>
        <a:srgbClr val="FFFFFF"/>
      </a:lt1>
      <a:dk2>
        <a:srgbClr val="53585A"/>
      </a:dk2>
      <a:lt2>
        <a:srgbClr val="0E4875"/>
      </a:lt2>
      <a:accent1>
        <a:srgbClr val="0078AE"/>
      </a:accent1>
      <a:accent2>
        <a:srgbClr val="D07A20"/>
      </a:accent2>
      <a:accent3>
        <a:srgbClr val="B83223"/>
      </a:accent3>
      <a:accent4>
        <a:srgbClr val="69813A"/>
      </a:accent4>
      <a:accent5>
        <a:srgbClr val="D59E0F"/>
      </a:accent5>
      <a:accent6>
        <a:srgbClr val="832A40"/>
      </a:accent6>
      <a:hlink>
        <a:srgbClr val="0078AE"/>
      </a:hlink>
      <a:folHlink>
        <a:srgbClr val="832A40"/>
      </a:folHlink>
    </a:clrScheme>
    <a:fontScheme name="Verisk 3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dirty="0" err="1" smtClean="0">
            <a:solidFill>
              <a:schemeClr val="tx2"/>
            </a:solidFill>
          </a:defRPr>
        </a:defPPr>
      </a:lstStyle>
    </a:txDef>
  </a:objectDefaults>
  <a:extraClrSchemeLst/>
  <a:extLst>
    <a:ext uri="{05A4C25C-085E-4340-85A3-A5531E510DB2}">
      <thm15:themeFamily xmlns:thm15="http://schemas.microsoft.com/office/thememl/2012/main" name="Presentation1" id="{8C40BAB8-14C0-4D61-BF6C-51C4FA476EAE}" vid="{3831D63A-B7F8-4CFC-B74B-BA70886C5F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Verisk-3E-Template-2021</Template>
  <TotalTime>264</TotalTime>
  <Words>3996</Words>
  <Application>Microsoft Office PowerPoint</Application>
  <PresentationFormat>Widescreen</PresentationFormat>
  <Paragraphs>554</Paragraphs>
  <Slides>37</Slides>
  <Notes>33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5" baseType="lpstr">
      <vt:lpstr>Arial</vt:lpstr>
      <vt:lpstr>Calibri</vt:lpstr>
      <vt:lpstr>Courier New</vt:lpstr>
      <vt:lpstr>Monotype Sorts</vt:lpstr>
      <vt:lpstr>Symbol</vt:lpstr>
      <vt:lpstr>System Font Regular</vt:lpstr>
      <vt:lpstr>Office Theme</vt:lpstr>
      <vt:lpstr>Document</vt:lpstr>
      <vt:lpstr>PowerPoint Presentation</vt:lpstr>
      <vt:lpstr>PowerPoint Presentation</vt:lpstr>
      <vt:lpstr>Training Objectives</vt:lpstr>
      <vt:lpstr>Regulation Review</vt:lpstr>
      <vt:lpstr>OSHA HazCom Program Requirements</vt:lpstr>
      <vt:lpstr>Hazard Categories: CIRT</vt:lpstr>
      <vt:lpstr>Hazardous Materials Types</vt:lpstr>
      <vt:lpstr>Physical Hazards</vt:lpstr>
      <vt:lpstr>Ignitable</vt:lpstr>
      <vt:lpstr>Reactive</vt:lpstr>
      <vt:lpstr>Health Hazards/Affect to Body</vt:lpstr>
      <vt:lpstr>Corrosives</vt:lpstr>
      <vt:lpstr>Toxic</vt:lpstr>
      <vt:lpstr>Exposure Standards</vt:lpstr>
      <vt:lpstr>Other Hazards</vt:lpstr>
      <vt:lpstr>Routes of Entry</vt:lpstr>
      <vt:lpstr>Labeling: National Fire Protection Association (NFPA)</vt:lpstr>
      <vt:lpstr>Labeling: Hazardous Materials Identification System (HMIS)</vt:lpstr>
      <vt:lpstr>Consumer Product Signal Words</vt:lpstr>
      <vt:lpstr>Department of Transportation (DOT)</vt:lpstr>
      <vt:lpstr>Global Harmonization Label (GHS)</vt:lpstr>
      <vt:lpstr>GHS Pictograms</vt:lpstr>
      <vt:lpstr>GHS Pictograms</vt:lpstr>
      <vt:lpstr>GHS Pictograms</vt:lpstr>
      <vt:lpstr>GHS Pictograms</vt:lpstr>
      <vt:lpstr>GHS Pictograms</vt:lpstr>
      <vt:lpstr>GHS Pictograms</vt:lpstr>
      <vt:lpstr>GHS Pictograms</vt:lpstr>
      <vt:lpstr>GHS Pictograms</vt:lpstr>
      <vt:lpstr>GHS Pictograms</vt:lpstr>
      <vt:lpstr>Safety Data Sheets</vt:lpstr>
      <vt:lpstr>GHS Safety Data Sheets: Required Sections</vt:lpstr>
      <vt:lpstr>Presence of Hazardous Materials</vt:lpstr>
      <vt:lpstr>Handling Hazardous Materials</vt:lpstr>
      <vt:lpstr>Personal Protective Equipment</vt:lpstr>
      <vt:lpstr>Review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Vecchio, Julee</dc:creator>
  <cp:lastModifiedBy>Ensminger, Eric</cp:lastModifiedBy>
  <cp:revision>7</cp:revision>
  <dcterms:created xsi:type="dcterms:W3CDTF">2021-03-05T16:26:47Z</dcterms:created>
  <dcterms:modified xsi:type="dcterms:W3CDTF">2022-09-01T01:28:59Z</dcterms:modified>
</cp:coreProperties>
</file>